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sldIdLst>
    <p:sldId id="697" r:id="rId2"/>
    <p:sldId id="698" r:id="rId3"/>
    <p:sldId id="259" r:id="rId4"/>
    <p:sldId id="673" r:id="rId5"/>
    <p:sldId id="288" r:id="rId6"/>
    <p:sldId id="263" r:id="rId7"/>
    <p:sldId id="286" r:id="rId8"/>
    <p:sldId id="674" r:id="rId9"/>
    <p:sldId id="675" r:id="rId10"/>
    <p:sldId id="677" r:id="rId11"/>
    <p:sldId id="297" r:id="rId12"/>
    <p:sldId id="679" r:id="rId13"/>
    <p:sldId id="678" r:id="rId14"/>
    <p:sldId id="682" r:id="rId15"/>
    <p:sldId id="683" r:id="rId16"/>
    <p:sldId id="684" r:id="rId17"/>
    <p:sldId id="687" r:id="rId18"/>
    <p:sldId id="688" r:id="rId19"/>
    <p:sldId id="690" r:id="rId20"/>
    <p:sldId id="691" r:id="rId21"/>
    <p:sldId id="692" r:id="rId22"/>
    <p:sldId id="694" r:id="rId23"/>
    <p:sldId id="695" r:id="rId24"/>
    <p:sldId id="284" r:id="rId25"/>
  </p:sldIdLst>
  <p:sldSz cx="12192000" cy="6858000"/>
  <p:notesSz cx="6858000" cy="9144000"/>
  <p:defaultTextStyle>
    <a:defPPr>
      <a:defRPr lang="en-K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689"/>
    <a:srgbClr val="00B4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1"/>
    <p:restoredTop sz="96121"/>
  </p:normalViewPr>
  <p:slideViewPr>
    <p:cSldViewPr snapToGrid="0">
      <p:cViewPr varScale="1">
        <p:scale>
          <a:sx n="108" d="100"/>
          <a:sy n="108" d="100"/>
        </p:scale>
        <p:origin x="23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1" Type="http://schemas.openxmlformats.org/officeDocument/2006/relationships/image" Target="../media/image8.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F0935A-A776-42A5-970B-80C155E7C5A0}" type="doc">
      <dgm:prSet loTypeId="urn:microsoft.com/office/officeart/2016/7/layout/BasicLinearProcessNumbered" loCatId="process" qsTypeId="urn:microsoft.com/office/officeart/2005/8/quickstyle/simple1" qsCatId="simple" csTypeId="urn:microsoft.com/office/officeart/2005/8/colors/accent1_2" csCatId="accent1" phldr="1"/>
      <dgm:spPr/>
      <dgm:t>
        <a:bodyPr/>
        <a:lstStyle/>
        <a:p>
          <a:endParaRPr lang="en-US"/>
        </a:p>
      </dgm:t>
    </dgm:pt>
    <dgm:pt modelId="{03377A6E-DBE4-41B7-A7A8-6CF0C14E8C55}">
      <dgm:prSet custT="1"/>
      <dgm:spPr>
        <a:solidFill>
          <a:srgbClr val="00B4E5"/>
        </a:solidFill>
      </dgm:spPr>
      <dgm:t>
        <a:bodyPr/>
        <a:lstStyle/>
        <a:p>
          <a:pPr algn="ctr"/>
          <a:r>
            <a:rPr lang="en-KE" sz="1400" dirty="0">
              <a:solidFill>
                <a:schemeClr val="bg1"/>
              </a:solidFill>
              <a:latin typeface="Fredoka One" panose="02000000000000000000" pitchFamily="2" charset="77"/>
            </a:rPr>
            <a:t>Focus on ONE or more ACTION AREAS</a:t>
          </a:r>
          <a:endParaRPr lang="en-US" sz="1400" dirty="0">
            <a:solidFill>
              <a:schemeClr val="bg1"/>
            </a:solidFill>
            <a:latin typeface="Fredoka One" panose="02000000000000000000" pitchFamily="2" charset="77"/>
          </a:endParaRPr>
        </a:p>
      </dgm:t>
    </dgm:pt>
    <dgm:pt modelId="{0104DE8A-692C-4741-9E97-B63302C2DAF1}" type="parTrans" cxnId="{DED3E90E-33AE-47A3-8B44-ECD79AE0D031}">
      <dgm:prSet/>
      <dgm:spPr/>
      <dgm:t>
        <a:bodyPr/>
        <a:lstStyle/>
        <a:p>
          <a:pPr algn="ctr"/>
          <a:endParaRPr lang="en-US"/>
        </a:p>
      </dgm:t>
    </dgm:pt>
    <dgm:pt modelId="{EE6B4C78-E9CC-444B-B4C2-87B887B4E8ED}" type="sibTrans" cxnId="{DED3E90E-33AE-47A3-8B44-ECD79AE0D031}">
      <dgm:prSet phldrT="1" phldr="0"/>
      <dgm:spPr>
        <a:solidFill>
          <a:srgbClr val="005689"/>
        </a:solidFill>
      </dgm:spPr>
      <dgm:t>
        <a:bodyPr/>
        <a:lstStyle/>
        <a:p>
          <a:pPr algn="ctr"/>
          <a:r>
            <a:rPr lang="en-US"/>
            <a:t>1</a:t>
          </a:r>
        </a:p>
      </dgm:t>
    </dgm:pt>
    <dgm:pt modelId="{88EC8AFD-BD5F-4FCB-8A48-9AE5DED5F23E}">
      <dgm:prSet custT="1"/>
      <dgm:spPr>
        <a:solidFill>
          <a:srgbClr val="00B4E5"/>
        </a:solidFill>
      </dgm:spPr>
      <dgm:t>
        <a:bodyPr/>
        <a:lstStyle/>
        <a:p>
          <a:pPr algn="ctr"/>
          <a:r>
            <a:rPr lang="en-KE" sz="1400" b="1" dirty="0">
              <a:solidFill>
                <a:schemeClr val="bg1"/>
              </a:solidFill>
              <a:latin typeface="Fredoka One" panose="02000000000000000000" pitchFamily="2" charset="77"/>
            </a:rPr>
            <a:t>Engage in policy DIALOGUE with partners</a:t>
          </a:r>
          <a:endParaRPr lang="en-US" sz="1400" b="1" dirty="0">
            <a:solidFill>
              <a:schemeClr val="bg1"/>
            </a:solidFill>
            <a:latin typeface="Fredoka One" panose="02000000000000000000" pitchFamily="2" charset="77"/>
          </a:endParaRPr>
        </a:p>
      </dgm:t>
    </dgm:pt>
    <dgm:pt modelId="{F5E40CB5-2BCD-4CEC-AB61-5C172BE6E534}" type="parTrans" cxnId="{BDA2D79D-E3C5-4366-A386-E99E63A8C415}">
      <dgm:prSet/>
      <dgm:spPr/>
      <dgm:t>
        <a:bodyPr/>
        <a:lstStyle/>
        <a:p>
          <a:pPr algn="ctr"/>
          <a:endParaRPr lang="en-US"/>
        </a:p>
      </dgm:t>
    </dgm:pt>
    <dgm:pt modelId="{67B64CA2-BF6D-4D99-BBD8-8E558343C0BA}" type="sibTrans" cxnId="{BDA2D79D-E3C5-4366-A386-E99E63A8C415}">
      <dgm:prSet phldrT="2" phldr="0"/>
      <dgm:spPr>
        <a:solidFill>
          <a:srgbClr val="005689"/>
        </a:solidFill>
      </dgm:spPr>
      <dgm:t>
        <a:bodyPr/>
        <a:lstStyle/>
        <a:p>
          <a:pPr algn="ctr"/>
          <a:r>
            <a:rPr lang="en-US"/>
            <a:t>2</a:t>
          </a:r>
        </a:p>
      </dgm:t>
    </dgm:pt>
    <dgm:pt modelId="{DD625AF2-FD6F-41BA-A366-66EDB77FE690}">
      <dgm:prSet/>
      <dgm:spPr>
        <a:solidFill>
          <a:srgbClr val="00B4E5"/>
        </a:solidFill>
      </dgm:spPr>
      <dgm:t>
        <a:bodyPr/>
        <a:lstStyle/>
        <a:p>
          <a:pPr algn="ctr"/>
          <a:r>
            <a:rPr lang="en-KE" b="1" dirty="0">
              <a:solidFill>
                <a:schemeClr val="bg1"/>
              </a:solidFill>
              <a:latin typeface="Fredoka One" panose="02000000000000000000" pitchFamily="2" charset="77"/>
            </a:rPr>
            <a:t>Share SOLUTIONS</a:t>
          </a:r>
          <a:endParaRPr lang="en-US" b="1" dirty="0">
            <a:solidFill>
              <a:schemeClr val="bg1"/>
            </a:solidFill>
            <a:latin typeface="Fredoka One" panose="02000000000000000000" pitchFamily="2" charset="77"/>
          </a:endParaRPr>
        </a:p>
      </dgm:t>
    </dgm:pt>
    <dgm:pt modelId="{F38E6A8D-B87B-4813-B13D-E6B9BC13B59B}" type="parTrans" cxnId="{F28490A7-9C6D-49F0-AAFA-C3D5D689A3A7}">
      <dgm:prSet/>
      <dgm:spPr/>
      <dgm:t>
        <a:bodyPr/>
        <a:lstStyle/>
        <a:p>
          <a:pPr algn="ctr"/>
          <a:endParaRPr lang="en-US"/>
        </a:p>
      </dgm:t>
    </dgm:pt>
    <dgm:pt modelId="{9E639F6E-F308-47AC-8C58-B076C8DCC8AF}" type="sibTrans" cxnId="{F28490A7-9C6D-49F0-AAFA-C3D5D689A3A7}">
      <dgm:prSet phldrT="3" phldr="0"/>
      <dgm:spPr>
        <a:solidFill>
          <a:srgbClr val="005689"/>
        </a:solidFill>
      </dgm:spPr>
      <dgm:t>
        <a:bodyPr/>
        <a:lstStyle/>
        <a:p>
          <a:pPr algn="ctr"/>
          <a:r>
            <a:rPr lang="en-US"/>
            <a:t>3</a:t>
          </a:r>
        </a:p>
      </dgm:t>
    </dgm:pt>
    <dgm:pt modelId="{A2BB973D-A57B-4BA2-BDE8-7E5460663ED2}">
      <dgm:prSet custT="1"/>
      <dgm:spPr>
        <a:solidFill>
          <a:srgbClr val="00B4E5"/>
        </a:solidFill>
      </dgm:spPr>
      <dgm:t>
        <a:bodyPr/>
        <a:lstStyle/>
        <a:p>
          <a:pPr algn="ctr"/>
          <a:r>
            <a:rPr lang="en-KE" sz="1600" dirty="0">
              <a:solidFill>
                <a:schemeClr val="bg1"/>
              </a:solidFill>
              <a:latin typeface="Fredoka One" panose="02000000000000000000" pitchFamily="2" charset="77"/>
            </a:rPr>
            <a:t>Demonstrate ACTION</a:t>
          </a:r>
          <a:endParaRPr lang="en-US" sz="1600" dirty="0">
            <a:solidFill>
              <a:schemeClr val="bg1"/>
            </a:solidFill>
            <a:latin typeface="Fredoka One" panose="02000000000000000000" pitchFamily="2" charset="77"/>
          </a:endParaRPr>
        </a:p>
      </dgm:t>
    </dgm:pt>
    <dgm:pt modelId="{7CB9319E-F6A0-4BBA-AB89-8729B6F0C28D}" type="parTrans" cxnId="{721DAC1D-744D-4EEF-B101-76A3909A2943}">
      <dgm:prSet/>
      <dgm:spPr/>
      <dgm:t>
        <a:bodyPr/>
        <a:lstStyle/>
        <a:p>
          <a:pPr algn="ctr"/>
          <a:endParaRPr lang="en-US"/>
        </a:p>
      </dgm:t>
    </dgm:pt>
    <dgm:pt modelId="{66F7982A-4EB5-4F89-A4F1-330C977772D4}" type="sibTrans" cxnId="{721DAC1D-744D-4EEF-B101-76A3909A2943}">
      <dgm:prSet phldrT="4" phldr="0"/>
      <dgm:spPr>
        <a:solidFill>
          <a:srgbClr val="005689"/>
        </a:solidFill>
      </dgm:spPr>
      <dgm:t>
        <a:bodyPr/>
        <a:lstStyle/>
        <a:p>
          <a:pPr algn="ctr"/>
          <a:r>
            <a:rPr lang="en-US"/>
            <a:t>4</a:t>
          </a:r>
        </a:p>
      </dgm:t>
    </dgm:pt>
    <dgm:pt modelId="{C8CF1837-309F-4A81-BE68-A8024FE1F31E}">
      <dgm:prSet custT="1"/>
      <dgm:spPr>
        <a:solidFill>
          <a:srgbClr val="00B4E5"/>
        </a:solidFill>
      </dgm:spPr>
      <dgm:t>
        <a:bodyPr/>
        <a:lstStyle/>
        <a:p>
          <a:pPr marL="0" indent="0" algn="ctr">
            <a:tabLst/>
          </a:pPr>
          <a:r>
            <a:rPr lang="en-KE" sz="1600" dirty="0">
              <a:solidFill>
                <a:schemeClr val="bg1"/>
              </a:solidFill>
              <a:latin typeface="Fredoka One" panose="02000000000000000000" pitchFamily="2" charset="77"/>
            </a:rPr>
            <a:t>Make </a:t>
          </a:r>
        </a:p>
        <a:p>
          <a:pPr marL="0" indent="0" algn="ctr">
            <a:tabLst/>
          </a:pPr>
          <a:r>
            <a:rPr lang="en-KE" sz="1100" dirty="0">
              <a:solidFill>
                <a:schemeClr val="bg1"/>
              </a:solidFill>
              <a:latin typeface="Fredoka One" panose="02000000000000000000" pitchFamily="2" charset="77"/>
            </a:rPr>
            <a:t>RECOMMENDATIONS</a:t>
          </a:r>
          <a:endParaRPr lang="en-US" sz="1100" dirty="0">
            <a:solidFill>
              <a:schemeClr val="bg1"/>
            </a:solidFill>
            <a:latin typeface="Fredoka One" panose="02000000000000000000" pitchFamily="2" charset="77"/>
          </a:endParaRPr>
        </a:p>
      </dgm:t>
    </dgm:pt>
    <dgm:pt modelId="{52BD97E2-0C29-46FA-B397-307673ADFD5E}" type="parTrans" cxnId="{65FE3E62-64D3-4214-8BBE-ADA56BEF8579}">
      <dgm:prSet/>
      <dgm:spPr/>
      <dgm:t>
        <a:bodyPr/>
        <a:lstStyle/>
        <a:p>
          <a:pPr algn="ctr"/>
          <a:endParaRPr lang="en-US"/>
        </a:p>
      </dgm:t>
    </dgm:pt>
    <dgm:pt modelId="{4C923748-2885-40D1-8573-CC3ED0ED4C7D}" type="sibTrans" cxnId="{65FE3E62-64D3-4214-8BBE-ADA56BEF8579}">
      <dgm:prSet phldrT="5" phldr="0"/>
      <dgm:spPr>
        <a:solidFill>
          <a:srgbClr val="005689"/>
        </a:solidFill>
      </dgm:spPr>
      <dgm:t>
        <a:bodyPr/>
        <a:lstStyle/>
        <a:p>
          <a:pPr algn="ctr"/>
          <a:r>
            <a:rPr lang="en-US"/>
            <a:t>5</a:t>
          </a:r>
          <a:endParaRPr lang="en-US" dirty="0"/>
        </a:p>
      </dgm:t>
    </dgm:pt>
    <dgm:pt modelId="{A9060412-2041-894B-A93F-C5920F250ACB}" type="pres">
      <dgm:prSet presAssocID="{D7F0935A-A776-42A5-970B-80C155E7C5A0}" presName="Name0" presStyleCnt="0">
        <dgm:presLayoutVars>
          <dgm:animLvl val="lvl"/>
          <dgm:resizeHandles val="exact"/>
        </dgm:presLayoutVars>
      </dgm:prSet>
      <dgm:spPr/>
    </dgm:pt>
    <dgm:pt modelId="{0157E77A-39B8-2C45-B526-70F45A620305}" type="pres">
      <dgm:prSet presAssocID="{03377A6E-DBE4-41B7-A7A8-6CF0C14E8C55}" presName="compositeNode" presStyleCnt="0">
        <dgm:presLayoutVars>
          <dgm:bulletEnabled val="1"/>
        </dgm:presLayoutVars>
      </dgm:prSet>
      <dgm:spPr/>
    </dgm:pt>
    <dgm:pt modelId="{7E09E5ED-DDCD-0540-9F51-B5D744005B3A}" type="pres">
      <dgm:prSet presAssocID="{03377A6E-DBE4-41B7-A7A8-6CF0C14E8C55}" presName="bgRect" presStyleLbl="bgAccFollowNode1" presStyleIdx="0" presStyleCnt="5"/>
      <dgm:spPr/>
    </dgm:pt>
    <dgm:pt modelId="{42163991-14B9-F548-BBB3-38D53235EB17}" type="pres">
      <dgm:prSet presAssocID="{EE6B4C78-E9CC-444B-B4C2-87B887B4E8ED}" presName="sibTransNodeCircle" presStyleLbl="alignNode1" presStyleIdx="0" presStyleCnt="10">
        <dgm:presLayoutVars>
          <dgm:chMax val="0"/>
          <dgm:bulletEnabled/>
        </dgm:presLayoutVars>
      </dgm:prSet>
      <dgm:spPr/>
    </dgm:pt>
    <dgm:pt modelId="{1BB5F248-40B8-9048-9A57-F4D4B1D7D70F}" type="pres">
      <dgm:prSet presAssocID="{03377A6E-DBE4-41B7-A7A8-6CF0C14E8C55}" presName="bottomLine" presStyleLbl="alignNode1" presStyleIdx="1" presStyleCnt="10">
        <dgm:presLayoutVars/>
      </dgm:prSet>
      <dgm:spPr/>
    </dgm:pt>
    <dgm:pt modelId="{6075AF46-B17D-B44D-867F-F8B4A6C4E8F0}" type="pres">
      <dgm:prSet presAssocID="{03377A6E-DBE4-41B7-A7A8-6CF0C14E8C55}" presName="nodeText" presStyleLbl="bgAccFollowNode1" presStyleIdx="0" presStyleCnt="5">
        <dgm:presLayoutVars>
          <dgm:bulletEnabled val="1"/>
        </dgm:presLayoutVars>
      </dgm:prSet>
      <dgm:spPr/>
    </dgm:pt>
    <dgm:pt modelId="{85CDA392-5FFC-E24D-8723-238D6CA8DDD6}" type="pres">
      <dgm:prSet presAssocID="{EE6B4C78-E9CC-444B-B4C2-87B887B4E8ED}" presName="sibTrans" presStyleCnt="0"/>
      <dgm:spPr/>
    </dgm:pt>
    <dgm:pt modelId="{77699AB1-BF24-FA46-BE9E-43BF094649E9}" type="pres">
      <dgm:prSet presAssocID="{88EC8AFD-BD5F-4FCB-8A48-9AE5DED5F23E}" presName="compositeNode" presStyleCnt="0">
        <dgm:presLayoutVars>
          <dgm:bulletEnabled val="1"/>
        </dgm:presLayoutVars>
      </dgm:prSet>
      <dgm:spPr/>
    </dgm:pt>
    <dgm:pt modelId="{3BDC686F-D4F8-E644-9709-9E16FDF51DD9}" type="pres">
      <dgm:prSet presAssocID="{88EC8AFD-BD5F-4FCB-8A48-9AE5DED5F23E}" presName="bgRect" presStyleLbl="bgAccFollowNode1" presStyleIdx="1" presStyleCnt="5"/>
      <dgm:spPr/>
    </dgm:pt>
    <dgm:pt modelId="{EC57BABF-F017-B844-AA7E-605E7B0B72A6}" type="pres">
      <dgm:prSet presAssocID="{67B64CA2-BF6D-4D99-BBD8-8E558343C0BA}" presName="sibTransNodeCircle" presStyleLbl="alignNode1" presStyleIdx="2" presStyleCnt="10">
        <dgm:presLayoutVars>
          <dgm:chMax val="0"/>
          <dgm:bulletEnabled/>
        </dgm:presLayoutVars>
      </dgm:prSet>
      <dgm:spPr/>
    </dgm:pt>
    <dgm:pt modelId="{6D466722-4F14-F343-A566-97DA752300F4}" type="pres">
      <dgm:prSet presAssocID="{88EC8AFD-BD5F-4FCB-8A48-9AE5DED5F23E}" presName="bottomLine" presStyleLbl="alignNode1" presStyleIdx="3" presStyleCnt="10">
        <dgm:presLayoutVars/>
      </dgm:prSet>
      <dgm:spPr/>
    </dgm:pt>
    <dgm:pt modelId="{8A4368B2-A923-B841-860D-E56F173332AF}" type="pres">
      <dgm:prSet presAssocID="{88EC8AFD-BD5F-4FCB-8A48-9AE5DED5F23E}" presName="nodeText" presStyleLbl="bgAccFollowNode1" presStyleIdx="1" presStyleCnt="5">
        <dgm:presLayoutVars>
          <dgm:bulletEnabled val="1"/>
        </dgm:presLayoutVars>
      </dgm:prSet>
      <dgm:spPr/>
    </dgm:pt>
    <dgm:pt modelId="{AEB235F9-9981-5542-807F-38ABF9F8687F}" type="pres">
      <dgm:prSet presAssocID="{67B64CA2-BF6D-4D99-BBD8-8E558343C0BA}" presName="sibTrans" presStyleCnt="0"/>
      <dgm:spPr/>
    </dgm:pt>
    <dgm:pt modelId="{32B3B3A0-DA1D-AB43-80F4-57D3A6A92F22}" type="pres">
      <dgm:prSet presAssocID="{DD625AF2-FD6F-41BA-A366-66EDB77FE690}" presName="compositeNode" presStyleCnt="0">
        <dgm:presLayoutVars>
          <dgm:bulletEnabled val="1"/>
        </dgm:presLayoutVars>
      </dgm:prSet>
      <dgm:spPr/>
    </dgm:pt>
    <dgm:pt modelId="{034C42F8-9577-9844-822E-ECE6BAC2B16F}" type="pres">
      <dgm:prSet presAssocID="{DD625AF2-FD6F-41BA-A366-66EDB77FE690}" presName="bgRect" presStyleLbl="bgAccFollowNode1" presStyleIdx="2" presStyleCnt="5"/>
      <dgm:spPr/>
    </dgm:pt>
    <dgm:pt modelId="{2F9A93DA-AEF3-CE4A-BDFF-F49DD2A9033D}" type="pres">
      <dgm:prSet presAssocID="{9E639F6E-F308-47AC-8C58-B076C8DCC8AF}" presName="sibTransNodeCircle" presStyleLbl="alignNode1" presStyleIdx="4" presStyleCnt="10">
        <dgm:presLayoutVars>
          <dgm:chMax val="0"/>
          <dgm:bulletEnabled/>
        </dgm:presLayoutVars>
      </dgm:prSet>
      <dgm:spPr/>
    </dgm:pt>
    <dgm:pt modelId="{014C4E1C-6AB1-434A-B9FE-D8D43723DE1A}" type="pres">
      <dgm:prSet presAssocID="{DD625AF2-FD6F-41BA-A366-66EDB77FE690}" presName="bottomLine" presStyleLbl="alignNode1" presStyleIdx="5" presStyleCnt="10">
        <dgm:presLayoutVars/>
      </dgm:prSet>
      <dgm:spPr/>
    </dgm:pt>
    <dgm:pt modelId="{A68514EE-AD1F-CC41-B8F6-3B99502FD772}" type="pres">
      <dgm:prSet presAssocID="{DD625AF2-FD6F-41BA-A366-66EDB77FE690}" presName="nodeText" presStyleLbl="bgAccFollowNode1" presStyleIdx="2" presStyleCnt="5">
        <dgm:presLayoutVars>
          <dgm:bulletEnabled val="1"/>
        </dgm:presLayoutVars>
      </dgm:prSet>
      <dgm:spPr/>
    </dgm:pt>
    <dgm:pt modelId="{5737105C-D4D5-7E42-8421-3D759EE29B53}" type="pres">
      <dgm:prSet presAssocID="{9E639F6E-F308-47AC-8C58-B076C8DCC8AF}" presName="sibTrans" presStyleCnt="0"/>
      <dgm:spPr/>
    </dgm:pt>
    <dgm:pt modelId="{BB39DEE2-B4F3-3549-BD41-8760C141F823}" type="pres">
      <dgm:prSet presAssocID="{A2BB973D-A57B-4BA2-BDE8-7E5460663ED2}" presName="compositeNode" presStyleCnt="0">
        <dgm:presLayoutVars>
          <dgm:bulletEnabled val="1"/>
        </dgm:presLayoutVars>
      </dgm:prSet>
      <dgm:spPr/>
    </dgm:pt>
    <dgm:pt modelId="{D082AECC-E022-BC43-A498-1F3A60468CBB}" type="pres">
      <dgm:prSet presAssocID="{A2BB973D-A57B-4BA2-BDE8-7E5460663ED2}" presName="bgRect" presStyleLbl="bgAccFollowNode1" presStyleIdx="3" presStyleCnt="5" custScaleX="90960"/>
      <dgm:spPr/>
    </dgm:pt>
    <dgm:pt modelId="{17932464-F9C4-8845-B9F0-03B634EC93E7}" type="pres">
      <dgm:prSet presAssocID="{66F7982A-4EB5-4F89-A4F1-330C977772D4}" presName="sibTransNodeCircle" presStyleLbl="alignNode1" presStyleIdx="6" presStyleCnt="10">
        <dgm:presLayoutVars>
          <dgm:chMax val="0"/>
          <dgm:bulletEnabled/>
        </dgm:presLayoutVars>
      </dgm:prSet>
      <dgm:spPr/>
    </dgm:pt>
    <dgm:pt modelId="{0CEEEE0B-9623-D942-98A5-803E7B04E5A7}" type="pres">
      <dgm:prSet presAssocID="{A2BB973D-A57B-4BA2-BDE8-7E5460663ED2}" presName="bottomLine" presStyleLbl="alignNode1" presStyleIdx="7" presStyleCnt="10">
        <dgm:presLayoutVars/>
      </dgm:prSet>
      <dgm:spPr/>
    </dgm:pt>
    <dgm:pt modelId="{CD73CA92-DBD7-894F-BF77-0C8BD716ADA4}" type="pres">
      <dgm:prSet presAssocID="{A2BB973D-A57B-4BA2-BDE8-7E5460663ED2}" presName="nodeText" presStyleLbl="bgAccFollowNode1" presStyleIdx="3" presStyleCnt="5">
        <dgm:presLayoutVars>
          <dgm:bulletEnabled val="1"/>
        </dgm:presLayoutVars>
      </dgm:prSet>
      <dgm:spPr/>
    </dgm:pt>
    <dgm:pt modelId="{03A5D4E0-53A7-814C-BFD4-C22FB3179F55}" type="pres">
      <dgm:prSet presAssocID="{66F7982A-4EB5-4F89-A4F1-330C977772D4}" presName="sibTrans" presStyleCnt="0"/>
      <dgm:spPr/>
    </dgm:pt>
    <dgm:pt modelId="{51E38C11-0BCE-B947-A35A-9FCBB5FC029A}" type="pres">
      <dgm:prSet presAssocID="{C8CF1837-309F-4A81-BE68-A8024FE1F31E}" presName="compositeNode" presStyleCnt="0">
        <dgm:presLayoutVars>
          <dgm:bulletEnabled val="1"/>
        </dgm:presLayoutVars>
      </dgm:prSet>
      <dgm:spPr/>
    </dgm:pt>
    <dgm:pt modelId="{D74D5528-8805-AC46-BCE0-664E284CA014}" type="pres">
      <dgm:prSet presAssocID="{C8CF1837-309F-4A81-BE68-A8024FE1F31E}" presName="bgRect" presStyleLbl="bgAccFollowNode1" presStyleIdx="4" presStyleCnt="5" custScaleX="97033"/>
      <dgm:spPr/>
    </dgm:pt>
    <dgm:pt modelId="{E098184A-7DA3-C34A-BE3B-B408BDA53B94}" type="pres">
      <dgm:prSet presAssocID="{4C923748-2885-40D1-8573-CC3ED0ED4C7D}" presName="sibTransNodeCircle" presStyleLbl="alignNode1" presStyleIdx="8" presStyleCnt="10">
        <dgm:presLayoutVars>
          <dgm:chMax val="0"/>
          <dgm:bulletEnabled/>
        </dgm:presLayoutVars>
      </dgm:prSet>
      <dgm:spPr/>
    </dgm:pt>
    <dgm:pt modelId="{2E2624B0-1942-704C-A6F4-414B87B94F80}" type="pres">
      <dgm:prSet presAssocID="{C8CF1837-309F-4A81-BE68-A8024FE1F31E}" presName="bottomLine" presStyleLbl="alignNode1" presStyleIdx="9" presStyleCnt="10">
        <dgm:presLayoutVars/>
      </dgm:prSet>
      <dgm:spPr/>
    </dgm:pt>
    <dgm:pt modelId="{ABBA1F8A-89B1-B842-AD2F-9259C881E29F}" type="pres">
      <dgm:prSet presAssocID="{C8CF1837-309F-4A81-BE68-A8024FE1F31E}" presName="nodeText" presStyleLbl="bgAccFollowNode1" presStyleIdx="4" presStyleCnt="5">
        <dgm:presLayoutVars>
          <dgm:bulletEnabled val="1"/>
        </dgm:presLayoutVars>
      </dgm:prSet>
      <dgm:spPr/>
    </dgm:pt>
  </dgm:ptLst>
  <dgm:cxnLst>
    <dgm:cxn modelId="{DED3E90E-33AE-47A3-8B44-ECD79AE0D031}" srcId="{D7F0935A-A776-42A5-970B-80C155E7C5A0}" destId="{03377A6E-DBE4-41B7-A7A8-6CF0C14E8C55}" srcOrd="0" destOrd="0" parTransId="{0104DE8A-692C-4741-9E97-B63302C2DAF1}" sibTransId="{EE6B4C78-E9CC-444B-B4C2-87B887B4E8ED}"/>
    <dgm:cxn modelId="{AE46BA18-2712-D04E-95F5-CAE80FB24893}" type="presOf" srcId="{EE6B4C78-E9CC-444B-B4C2-87B887B4E8ED}" destId="{42163991-14B9-F548-BBB3-38D53235EB17}" srcOrd="0" destOrd="0" presId="urn:microsoft.com/office/officeart/2016/7/layout/BasicLinearProcessNumbered"/>
    <dgm:cxn modelId="{814BB819-DDDB-6F42-B7AE-74135F20EE86}" type="presOf" srcId="{9E639F6E-F308-47AC-8C58-B076C8DCC8AF}" destId="{2F9A93DA-AEF3-CE4A-BDFF-F49DD2A9033D}" srcOrd="0" destOrd="0" presId="urn:microsoft.com/office/officeart/2016/7/layout/BasicLinearProcessNumbered"/>
    <dgm:cxn modelId="{56E5D31B-C86B-244F-BF73-36CC754F754D}" type="presOf" srcId="{66F7982A-4EB5-4F89-A4F1-330C977772D4}" destId="{17932464-F9C4-8845-B9F0-03B634EC93E7}" srcOrd="0" destOrd="0" presId="urn:microsoft.com/office/officeart/2016/7/layout/BasicLinearProcessNumbered"/>
    <dgm:cxn modelId="{721DAC1D-744D-4EEF-B101-76A3909A2943}" srcId="{D7F0935A-A776-42A5-970B-80C155E7C5A0}" destId="{A2BB973D-A57B-4BA2-BDE8-7E5460663ED2}" srcOrd="3" destOrd="0" parTransId="{7CB9319E-F6A0-4BBA-AB89-8729B6F0C28D}" sibTransId="{66F7982A-4EB5-4F89-A4F1-330C977772D4}"/>
    <dgm:cxn modelId="{F192421E-B233-C342-B081-C83832310D80}" type="presOf" srcId="{88EC8AFD-BD5F-4FCB-8A48-9AE5DED5F23E}" destId="{3BDC686F-D4F8-E644-9709-9E16FDF51DD9}" srcOrd="0" destOrd="0" presId="urn:microsoft.com/office/officeart/2016/7/layout/BasicLinearProcessNumbered"/>
    <dgm:cxn modelId="{E5FEC11F-33DA-8F4A-BD57-5F1C77E5CF12}" type="presOf" srcId="{DD625AF2-FD6F-41BA-A366-66EDB77FE690}" destId="{034C42F8-9577-9844-822E-ECE6BAC2B16F}" srcOrd="0" destOrd="0" presId="urn:microsoft.com/office/officeart/2016/7/layout/BasicLinearProcessNumbered"/>
    <dgm:cxn modelId="{C9CA5822-2ACD-AA4A-BF68-A436D310FCEA}" type="presOf" srcId="{C8CF1837-309F-4A81-BE68-A8024FE1F31E}" destId="{ABBA1F8A-89B1-B842-AD2F-9259C881E29F}" srcOrd="1" destOrd="0" presId="urn:microsoft.com/office/officeart/2016/7/layout/BasicLinearProcessNumbered"/>
    <dgm:cxn modelId="{8F167B24-1F4A-7642-A961-C87527CEA795}" type="presOf" srcId="{4C923748-2885-40D1-8573-CC3ED0ED4C7D}" destId="{E098184A-7DA3-C34A-BE3B-B408BDA53B94}" srcOrd="0" destOrd="0" presId="urn:microsoft.com/office/officeart/2016/7/layout/BasicLinearProcessNumbered"/>
    <dgm:cxn modelId="{FBEE482C-9488-124A-AE6D-7A83B9E0B676}" type="presOf" srcId="{03377A6E-DBE4-41B7-A7A8-6CF0C14E8C55}" destId="{6075AF46-B17D-B44D-867F-F8B4A6C4E8F0}" srcOrd="1" destOrd="0" presId="urn:microsoft.com/office/officeart/2016/7/layout/BasicLinearProcessNumbered"/>
    <dgm:cxn modelId="{65FE3E62-64D3-4214-8BBE-ADA56BEF8579}" srcId="{D7F0935A-A776-42A5-970B-80C155E7C5A0}" destId="{C8CF1837-309F-4A81-BE68-A8024FE1F31E}" srcOrd="4" destOrd="0" parTransId="{52BD97E2-0C29-46FA-B397-307673ADFD5E}" sibTransId="{4C923748-2885-40D1-8573-CC3ED0ED4C7D}"/>
    <dgm:cxn modelId="{270CA964-391E-9240-B4EC-FFB1FB77C781}" type="presOf" srcId="{03377A6E-DBE4-41B7-A7A8-6CF0C14E8C55}" destId="{7E09E5ED-DDCD-0540-9F51-B5D744005B3A}" srcOrd="0" destOrd="0" presId="urn:microsoft.com/office/officeart/2016/7/layout/BasicLinearProcessNumbered"/>
    <dgm:cxn modelId="{9A32A180-7639-CA4B-A515-BE362B9F419A}" type="presOf" srcId="{A2BB973D-A57B-4BA2-BDE8-7E5460663ED2}" destId="{CD73CA92-DBD7-894F-BF77-0C8BD716ADA4}" srcOrd="1" destOrd="0" presId="urn:microsoft.com/office/officeart/2016/7/layout/BasicLinearProcessNumbered"/>
    <dgm:cxn modelId="{C1663D89-7E97-1445-8A02-2407B3EC4172}" type="presOf" srcId="{67B64CA2-BF6D-4D99-BBD8-8E558343C0BA}" destId="{EC57BABF-F017-B844-AA7E-605E7B0B72A6}" srcOrd="0" destOrd="0" presId="urn:microsoft.com/office/officeart/2016/7/layout/BasicLinearProcessNumbered"/>
    <dgm:cxn modelId="{BDA2D79D-E3C5-4366-A386-E99E63A8C415}" srcId="{D7F0935A-A776-42A5-970B-80C155E7C5A0}" destId="{88EC8AFD-BD5F-4FCB-8A48-9AE5DED5F23E}" srcOrd="1" destOrd="0" parTransId="{F5E40CB5-2BCD-4CEC-AB61-5C172BE6E534}" sibTransId="{67B64CA2-BF6D-4D99-BBD8-8E558343C0BA}"/>
    <dgm:cxn modelId="{F28490A7-9C6D-49F0-AAFA-C3D5D689A3A7}" srcId="{D7F0935A-A776-42A5-970B-80C155E7C5A0}" destId="{DD625AF2-FD6F-41BA-A366-66EDB77FE690}" srcOrd="2" destOrd="0" parTransId="{F38E6A8D-B87B-4813-B13D-E6B9BC13B59B}" sibTransId="{9E639F6E-F308-47AC-8C58-B076C8DCC8AF}"/>
    <dgm:cxn modelId="{D16C9BCF-5477-6943-9B28-14B3437AF8B5}" type="presOf" srcId="{D7F0935A-A776-42A5-970B-80C155E7C5A0}" destId="{A9060412-2041-894B-A93F-C5920F250ACB}" srcOrd="0" destOrd="0" presId="urn:microsoft.com/office/officeart/2016/7/layout/BasicLinearProcessNumbered"/>
    <dgm:cxn modelId="{BB2AA2DA-F9CB-064A-AF01-B084C3407ADA}" type="presOf" srcId="{C8CF1837-309F-4A81-BE68-A8024FE1F31E}" destId="{D74D5528-8805-AC46-BCE0-664E284CA014}" srcOrd="0" destOrd="0" presId="urn:microsoft.com/office/officeart/2016/7/layout/BasicLinearProcessNumbered"/>
    <dgm:cxn modelId="{020DBEDA-80F7-B84B-B102-B3C81349C86C}" type="presOf" srcId="{A2BB973D-A57B-4BA2-BDE8-7E5460663ED2}" destId="{D082AECC-E022-BC43-A498-1F3A60468CBB}" srcOrd="0" destOrd="0" presId="urn:microsoft.com/office/officeart/2016/7/layout/BasicLinearProcessNumbered"/>
    <dgm:cxn modelId="{B6FFABFE-19DA-3648-85BD-F8FDC6ED97B8}" type="presOf" srcId="{DD625AF2-FD6F-41BA-A366-66EDB77FE690}" destId="{A68514EE-AD1F-CC41-B8F6-3B99502FD772}" srcOrd="1" destOrd="0" presId="urn:microsoft.com/office/officeart/2016/7/layout/BasicLinearProcessNumbered"/>
    <dgm:cxn modelId="{F5782FFF-0B65-1648-AEB0-AC13042AA595}" type="presOf" srcId="{88EC8AFD-BD5F-4FCB-8A48-9AE5DED5F23E}" destId="{8A4368B2-A923-B841-860D-E56F173332AF}" srcOrd="1" destOrd="0" presId="urn:microsoft.com/office/officeart/2016/7/layout/BasicLinearProcessNumbered"/>
    <dgm:cxn modelId="{73F4DE77-E33D-6345-804C-94672E540CE8}" type="presParOf" srcId="{A9060412-2041-894B-A93F-C5920F250ACB}" destId="{0157E77A-39B8-2C45-B526-70F45A620305}" srcOrd="0" destOrd="0" presId="urn:microsoft.com/office/officeart/2016/7/layout/BasicLinearProcessNumbered"/>
    <dgm:cxn modelId="{DABB5DCA-5078-B24D-A2A8-5F9CB766A1A9}" type="presParOf" srcId="{0157E77A-39B8-2C45-B526-70F45A620305}" destId="{7E09E5ED-DDCD-0540-9F51-B5D744005B3A}" srcOrd="0" destOrd="0" presId="urn:microsoft.com/office/officeart/2016/7/layout/BasicLinearProcessNumbered"/>
    <dgm:cxn modelId="{7C4CF461-D381-104F-BFEA-AE84446CCD7E}" type="presParOf" srcId="{0157E77A-39B8-2C45-B526-70F45A620305}" destId="{42163991-14B9-F548-BBB3-38D53235EB17}" srcOrd="1" destOrd="0" presId="urn:microsoft.com/office/officeart/2016/7/layout/BasicLinearProcessNumbered"/>
    <dgm:cxn modelId="{15258336-3CA8-AF45-BD63-8DD7F7785DF2}" type="presParOf" srcId="{0157E77A-39B8-2C45-B526-70F45A620305}" destId="{1BB5F248-40B8-9048-9A57-F4D4B1D7D70F}" srcOrd="2" destOrd="0" presId="urn:microsoft.com/office/officeart/2016/7/layout/BasicLinearProcessNumbered"/>
    <dgm:cxn modelId="{8C0FBB58-CBAD-AF46-A730-9B190884C907}" type="presParOf" srcId="{0157E77A-39B8-2C45-B526-70F45A620305}" destId="{6075AF46-B17D-B44D-867F-F8B4A6C4E8F0}" srcOrd="3" destOrd="0" presId="urn:microsoft.com/office/officeart/2016/7/layout/BasicLinearProcessNumbered"/>
    <dgm:cxn modelId="{70892D9D-8E3A-1E47-B450-890F1D0C3010}" type="presParOf" srcId="{A9060412-2041-894B-A93F-C5920F250ACB}" destId="{85CDA392-5FFC-E24D-8723-238D6CA8DDD6}" srcOrd="1" destOrd="0" presId="urn:microsoft.com/office/officeart/2016/7/layout/BasicLinearProcessNumbered"/>
    <dgm:cxn modelId="{7BA2D95E-5D85-7D42-BB97-5FFF76223FAA}" type="presParOf" srcId="{A9060412-2041-894B-A93F-C5920F250ACB}" destId="{77699AB1-BF24-FA46-BE9E-43BF094649E9}" srcOrd="2" destOrd="0" presId="urn:microsoft.com/office/officeart/2016/7/layout/BasicLinearProcessNumbered"/>
    <dgm:cxn modelId="{ABB9AB23-5469-E54D-B646-EC29080C1FD0}" type="presParOf" srcId="{77699AB1-BF24-FA46-BE9E-43BF094649E9}" destId="{3BDC686F-D4F8-E644-9709-9E16FDF51DD9}" srcOrd="0" destOrd="0" presId="urn:microsoft.com/office/officeart/2016/7/layout/BasicLinearProcessNumbered"/>
    <dgm:cxn modelId="{D9527A24-08E4-2041-BABD-0C319CF25201}" type="presParOf" srcId="{77699AB1-BF24-FA46-BE9E-43BF094649E9}" destId="{EC57BABF-F017-B844-AA7E-605E7B0B72A6}" srcOrd="1" destOrd="0" presId="urn:microsoft.com/office/officeart/2016/7/layout/BasicLinearProcessNumbered"/>
    <dgm:cxn modelId="{FC26D08D-4480-3A4D-9F7F-BC77B79B3BB0}" type="presParOf" srcId="{77699AB1-BF24-FA46-BE9E-43BF094649E9}" destId="{6D466722-4F14-F343-A566-97DA752300F4}" srcOrd="2" destOrd="0" presId="urn:microsoft.com/office/officeart/2016/7/layout/BasicLinearProcessNumbered"/>
    <dgm:cxn modelId="{9913E4EE-4DEF-B84C-8239-BDB14800346D}" type="presParOf" srcId="{77699AB1-BF24-FA46-BE9E-43BF094649E9}" destId="{8A4368B2-A923-B841-860D-E56F173332AF}" srcOrd="3" destOrd="0" presId="urn:microsoft.com/office/officeart/2016/7/layout/BasicLinearProcessNumbered"/>
    <dgm:cxn modelId="{6D131332-6B4E-9F4A-8BF4-2DFB6FCAAA47}" type="presParOf" srcId="{A9060412-2041-894B-A93F-C5920F250ACB}" destId="{AEB235F9-9981-5542-807F-38ABF9F8687F}" srcOrd="3" destOrd="0" presId="urn:microsoft.com/office/officeart/2016/7/layout/BasicLinearProcessNumbered"/>
    <dgm:cxn modelId="{BB129691-77D3-B044-92BA-877E8741EC6A}" type="presParOf" srcId="{A9060412-2041-894B-A93F-C5920F250ACB}" destId="{32B3B3A0-DA1D-AB43-80F4-57D3A6A92F22}" srcOrd="4" destOrd="0" presId="urn:microsoft.com/office/officeart/2016/7/layout/BasicLinearProcessNumbered"/>
    <dgm:cxn modelId="{885BA96B-BA37-6144-AA75-083B3CA44DE0}" type="presParOf" srcId="{32B3B3A0-DA1D-AB43-80F4-57D3A6A92F22}" destId="{034C42F8-9577-9844-822E-ECE6BAC2B16F}" srcOrd="0" destOrd="0" presId="urn:microsoft.com/office/officeart/2016/7/layout/BasicLinearProcessNumbered"/>
    <dgm:cxn modelId="{5D5567BE-C79E-6C43-B95A-2F84C76BE8F8}" type="presParOf" srcId="{32B3B3A0-DA1D-AB43-80F4-57D3A6A92F22}" destId="{2F9A93DA-AEF3-CE4A-BDFF-F49DD2A9033D}" srcOrd="1" destOrd="0" presId="urn:microsoft.com/office/officeart/2016/7/layout/BasicLinearProcessNumbered"/>
    <dgm:cxn modelId="{A445B4F4-D5F1-5744-8270-3E260B666342}" type="presParOf" srcId="{32B3B3A0-DA1D-AB43-80F4-57D3A6A92F22}" destId="{014C4E1C-6AB1-434A-B9FE-D8D43723DE1A}" srcOrd="2" destOrd="0" presId="urn:microsoft.com/office/officeart/2016/7/layout/BasicLinearProcessNumbered"/>
    <dgm:cxn modelId="{6806A84D-5161-944D-8815-4A0529BA84CA}" type="presParOf" srcId="{32B3B3A0-DA1D-AB43-80F4-57D3A6A92F22}" destId="{A68514EE-AD1F-CC41-B8F6-3B99502FD772}" srcOrd="3" destOrd="0" presId="urn:microsoft.com/office/officeart/2016/7/layout/BasicLinearProcessNumbered"/>
    <dgm:cxn modelId="{53C531A3-6518-F741-A631-E538D2745409}" type="presParOf" srcId="{A9060412-2041-894B-A93F-C5920F250ACB}" destId="{5737105C-D4D5-7E42-8421-3D759EE29B53}" srcOrd="5" destOrd="0" presId="urn:microsoft.com/office/officeart/2016/7/layout/BasicLinearProcessNumbered"/>
    <dgm:cxn modelId="{B0B479C9-DD08-4341-AC5F-AEFFCE40C9D9}" type="presParOf" srcId="{A9060412-2041-894B-A93F-C5920F250ACB}" destId="{BB39DEE2-B4F3-3549-BD41-8760C141F823}" srcOrd="6" destOrd="0" presId="urn:microsoft.com/office/officeart/2016/7/layout/BasicLinearProcessNumbered"/>
    <dgm:cxn modelId="{38434AD4-CFD5-8342-902E-CEFD33F96C42}" type="presParOf" srcId="{BB39DEE2-B4F3-3549-BD41-8760C141F823}" destId="{D082AECC-E022-BC43-A498-1F3A60468CBB}" srcOrd="0" destOrd="0" presId="urn:microsoft.com/office/officeart/2016/7/layout/BasicLinearProcessNumbered"/>
    <dgm:cxn modelId="{36EDAEEE-1134-3841-BF3F-11EB103A3CA8}" type="presParOf" srcId="{BB39DEE2-B4F3-3549-BD41-8760C141F823}" destId="{17932464-F9C4-8845-B9F0-03B634EC93E7}" srcOrd="1" destOrd="0" presId="urn:microsoft.com/office/officeart/2016/7/layout/BasicLinearProcessNumbered"/>
    <dgm:cxn modelId="{3DDB7C00-CEE5-E146-805D-45951744D6C3}" type="presParOf" srcId="{BB39DEE2-B4F3-3549-BD41-8760C141F823}" destId="{0CEEEE0B-9623-D942-98A5-803E7B04E5A7}" srcOrd="2" destOrd="0" presId="urn:microsoft.com/office/officeart/2016/7/layout/BasicLinearProcessNumbered"/>
    <dgm:cxn modelId="{918ABA8F-AFB1-8C45-A784-5595CA207163}" type="presParOf" srcId="{BB39DEE2-B4F3-3549-BD41-8760C141F823}" destId="{CD73CA92-DBD7-894F-BF77-0C8BD716ADA4}" srcOrd="3" destOrd="0" presId="urn:microsoft.com/office/officeart/2016/7/layout/BasicLinearProcessNumbered"/>
    <dgm:cxn modelId="{49309065-638C-ED4D-AC75-ADAA877268C4}" type="presParOf" srcId="{A9060412-2041-894B-A93F-C5920F250ACB}" destId="{03A5D4E0-53A7-814C-BFD4-C22FB3179F55}" srcOrd="7" destOrd="0" presId="urn:microsoft.com/office/officeart/2016/7/layout/BasicLinearProcessNumbered"/>
    <dgm:cxn modelId="{E31FBA49-7B90-524F-BD31-ADED0F149A02}" type="presParOf" srcId="{A9060412-2041-894B-A93F-C5920F250ACB}" destId="{51E38C11-0BCE-B947-A35A-9FCBB5FC029A}" srcOrd="8" destOrd="0" presId="urn:microsoft.com/office/officeart/2016/7/layout/BasicLinearProcessNumbered"/>
    <dgm:cxn modelId="{2B531AAD-D579-2B45-ADE8-3FD9585E186E}" type="presParOf" srcId="{51E38C11-0BCE-B947-A35A-9FCBB5FC029A}" destId="{D74D5528-8805-AC46-BCE0-664E284CA014}" srcOrd="0" destOrd="0" presId="urn:microsoft.com/office/officeart/2016/7/layout/BasicLinearProcessNumbered"/>
    <dgm:cxn modelId="{AD18A153-3C13-5F40-9E4B-D682063F7903}" type="presParOf" srcId="{51E38C11-0BCE-B947-A35A-9FCBB5FC029A}" destId="{E098184A-7DA3-C34A-BE3B-B408BDA53B94}" srcOrd="1" destOrd="0" presId="urn:microsoft.com/office/officeart/2016/7/layout/BasicLinearProcessNumbered"/>
    <dgm:cxn modelId="{10EB0446-3244-9C48-97D6-D17AF240893C}" type="presParOf" srcId="{51E38C11-0BCE-B947-A35A-9FCBB5FC029A}" destId="{2E2624B0-1942-704C-A6F4-414B87B94F80}" srcOrd="2" destOrd="0" presId="urn:microsoft.com/office/officeart/2016/7/layout/BasicLinearProcessNumbered"/>
    <dgm:cxn modelId="{6721AC86-A22E-B44A-B8AF-AB215D542EBB}" type="presParOf" srcId="{51E38C11-0BCE-B947-A35A-9FCBB5FC029A}" destId="{ABBA1F8A-89B1-B842-AD2F-9259C881E29F}" srcOrd="3" destOrd="0" presId="urn:microsoft.com/office/officeart/2016/7/layout/BasicLinearProcessNumbered"/>
  </dgm:cxnLst>
  <dgm:bg>
    <a:blipFill>
      <a:blip xmlns:r="http://schemas.openxmlformats.org/officeDocument/2006/relationships" r:embed="rId1" cstate="hqprint">
        <a:extLst>
          <a:ext uri="{28A0092B-C50C-407E-A947-70E740481C1C}">
            <a14:useLocalDpi xmlns:a14="http://schemas.microsoft.com/office/drawing/2010/main"/>
          </a:ext>
        </a:extLst>
      </a:blip>
      <a:stretch>
        <a:fillRect/>
      </a:stretch>
    </a:blipFill>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0C9AB27-CB84-E240-8C96-76C9BA80ADA7}" type="doc">
      <dgm:prSet loTypeId="urn:microsoft.com/office/officeart/2005/8/layout/bProcess4" loCatId="" qsTypeId="urn:microsoft.com/office/officeart/2005/8/quickstyle/simple1" qsCatId="simple" csTypeId="urn:microsoft.com/office/officeart/2005/8/colors/accent1_3" csCatId="accent1" phldr="1"/>
      <dgm:spPr/>
      <dgm:t>
        <a:bodyPr/>
        <a:lstStyle/>
        <a:p>
          <a:endParaRPr lang="en-US"/>
        </a:p>
      </dgm:t>
    </dgm:pt>
    <dgm:pt modelId="{8A2E8C24-BA2D-0D41-B629-DE612526D829}">
      <dgm:prSet phldrT="[Text]" custT="1"/>
      <dgm:spPr/>
      <dgm:t>
        <a:bodyPr/>
        <a:lstStyle/>
        <a:p>
          <a:r>
            <a:rPr lang="en-US" sz="1200" b="0" dirty="0">
              <a:latin typeface="Fredoka One" panose="02000000000000000000" pitchFamily="2" charset="77"/>
            </a:rPr>
            <a:t>Local and Subnational Authorities</a:t>
          </a:r>
        </a:p>
      </dgm:t>
    </dgm:pt>
    <dgm:pt modelId="{13FE075A-355C-3848-9D7C-748A6D8723A7}" type="parTrans" cxnId="{20850C5F-3177-0E4C-9D63-D106A2A0525C}">
      <dgm:prSet/>
      <dgm:spPr/>
      <dgm:t>
        <a:bodyPr/>
        <a:lstStyle/>
        <a:p>
          <a:endParaRPr lang="en-US" sz="1600" b="0">
            <a:latin typeface="Fredoka One" panose="02000000000000000000" pitchFamily="2" charset="77"/>
          </a:endParaRPr>
        </a:p>
      </dgm:t>
    </dgm:pt>
    <dgm:pt modelId="{42D5D7AF-7803-4742-82A0-B08FCF87D762}" type="sibTrans" cxnId="{20850C5F-3177-0E4C-9D63-D106A2A0525C}">
      <dgm:prSet/>
      <dgm:spPr/>
      <dgm:t>
        <a:bodyPr/>
        <a:lstStyle/>
        <a:p>
          <a:endParaRPr lang="en-US" sz="1600" b="0">
            <a:latin typeface="Fredoka One" panose="02000000000000000000" pitchFamily="2" charset="77"/>
          </a:endParaRPr>
        </a:p>
      </dgm:t>
    </dgm:pt>
    <dgm:pt modelId="{168F1470-0E06-4924-A85A-8999374E827B}">
      <dgm:prSet phldrT="[Text]" custT="1"/>
      <dgm:spPr/>
      <dgm:t>
        <a:bodyPr/>
        <a:lstStyle/>
        <a:p>
          <a:r>
            <a:rPr lang="en-US" sz="1200" b="0" dirty="0">
              <a:latin typeface="Fredoka One" panose="02000000000000000000" pitchFamily="2" charset="77"/>
            </a:rPr>
            <a:t> Research and Academia</a:t>
          </a:r>
        </a:p>
      </dgm:t>
    </dgm:pt>
    <dgm:pt modelId="{5CE17652-F0AF-430E-9F21-D2610DBD2978}" type="parTrans" cxnId="{D3DBBD0E-D745-4F9D-8DCC-0F6B65CC507F}">
      <dgm:prSet/>
      <dgm:spPr/>
      <dgm:t>
        <a:bodyPr/>
        <a:lstStyle/>
        <a:p>
          <a:endParaRPr lang="en-US" sz="1600" b="0">
            <a:latin typeface="Fredoka One" panose="02000000000000000000" pitchFamily="2" charset="77"/>
          </a:endParaRPr>
        </a:p>
      </dgm:t>
    </dgm:pt>
    <dgm:pt modelId="{9A24024C-24D3-45B9-AF94-1C5F05A8745B}" type="sibTrans" cxnId="{D3DBBD0E-D745-4F9D-8DCC-0F6B65CC507F}">
      <dgm:prSet/>
      <dgm:spPr/>
      <dgm:t>
        <a:bodyPr/>
        <a:lstStyle/>
        <a:p>
          <a:endParaRPr lang="en-US" sz="1600" b="0">
            <a:latin typeface="Fredoka One" panose="02000000000000000000" pitchFamily="2" charset="77"/>
          </a:endParaRPr>
        </a:p>
      </dgm:t>
    </dgm:pt>
    <dgm:pt modelId="{07746B19-2B30-446D-BA22-3A64969C68D5}">
      <dgm:prSet phldrT="[Text]" custT="1"/>
      <dgm:spPr/>
      <dgm:t>
        <a:bodyPr/>
        <a:lstStyle/>
        <a:p>
          <a:r>
            <a:rPr lang="en-US" sz="1200" b="0" dirty="0">
              <a:latin typeface="Fredoka One" panose="02000000000000000000" pitchFamily="2" charset="77"/>
            </a:rPr>
            <a:t>Civil Society Organizations</a:t>
          </a:r>
        </a:p>
      </dgm:t>
    </dgm:pt>
    <dgm:pt modelId="{C169C15B-1046-4147-AEDC-2A607481EB0E}" type="parTrans" cxnId="{B3237A12-289F-4773-960E-F8379B70330E}">
      <dgm:prSet/>
      <dgm:spPr/>
      <dgm:t>
        <a:bodyPr/>
        <a:lstStyle/>
        <a:p>
          <a:endParaRPr lang="en-US" sz="1600" b="0">
            <a:latin typeface="Fredoka One" panose="02000000000000000000" pitchFamily="2" charset="77"/>
          </a:endParaRPr>
        </a:p>
      </dgm:t>
    </dgm:pt>
    <dgm:pt modelId="{C5B53D58-A43F-4804-9101-5C40B51B500E}" type="sibTrans" cxnId="{B3237A12-289F-4773-960E-F8379B70330E}">
      <dgm:prSet/>
      <dgm:spPr/>
      <dgm:t>
        <a:bodyPr/>
        <a:lstStyle/>
        <a:p>
          <a:endParaRPr lang="en-US" sz="1600" b="0">
            <a:latin typeface="Fredoka One" panose="02000000000000000000" pitchFamily="2" charset="77"/>
          </a:endParaRPr>
        </a:p>
      </dgm:t>
    </dgm:pt>
    <dgm:pt modelId="{2893C886-E503-4830-B2EB-BC523864DF9D}">
      <dgm:prSet phldrT="[Text]" custT="1"/>
      <dgm:spPr/>
      <dgm:t>
        <a:bodyPr/>
        <a:lstStyle/>
        <a:p>
          <a:r>
            <a:rPr lang="en-US" sz="1200" b="0" dirty="0">
              <a:latin typeface="Fredoka One" panose="02000000000000000000" pitchFamily="2" charset="77"/>
            </a:rPr>
            <a:t> Grassroots Organizations</a:t>
          </a:r>
        </a:p>
      </dgm:t>
    </dgm:pt>
    <dgm:pt modelId="{F8A1DEF1-EF1E-4890-9225-5E247E6BFD3D}" type="parTrans" cxnId="{17BCCC17-B687-4603-B909-26B60255139E}">
      <dgm:prSet/>
      <dgm:spPr/>
      <dgm:t>
        <a:bodyPr/>
        <a:lstStyle/>
        <a:p>
          <a:endParaRPr lang="en-US" sz="1600" b="0">
            <a:latin typeface="Fredoka One" panose="02000000000000000000" pitchFamily="2" charset="77"/>
          </a:endParaRPr>
        </a:p>
      </dgm:t>
    </dgm:pt>
    <dgm:pt modelId="{B30E916F-E7A3-44DF-8071-255D5FE13ED4}" type="sibTrans" cxnId="{17BCCC17-B687-4603-B909-26B60255139E}">
      <dgm:prSet/>
      <dgm:spPr/>
      <dgm:t>
        <a:bodyPr/>
        <a:lstStyle/>
        <a:p>
          <a:endParaRPr lang="en-US" sz="1600" b="0">
            <a:latin typeface="Fredoka One" panose="02000000000000000000" pitchFamily="2" charset="77"/>
          </a:endParaRPr>
        </a:p>
      </dgm:t>
    </dgm:pt>
    <dgm:pt modelId="{A1FAC258-9CE6-430E-B2F3-9D4ED900BB13}">
      <dgm:prSet phldrT="[Text]" custT="1"/>
      <dgm:spPr/>
      <dgm:t>
        <a:bodyPr/>
        <a:lstStyle/>
        <a:p>
          <a:r>
            <a:rPr lang="en-US" sz="1200" b="0" dirty="0">
              <a:latin typeface="Fredoka One" panose="02000000000000000000" pitchFamily="2" charset="77"/>
            </a:rPr>
            <a:t> Women</a:t>
          </a:r>
        </a:p>
      </dgm:t>
    </dgm:pt>
    <dgm:pt modelId="{41DA5C5E-2EC2-4957-AC4E-8257FD7647C7}" type="parTrans" cxnId="{11F31251-FF1C-4CB5-8EAF-5343062DCF39}">
      <dgm:prSet/>
      <dgm:spPr/>
      <dgm:t>
        <a:bodyPr/>
        <a:lstStyle/>
        <a:p>
          <a:endParaRPr lang="en-US" sz="1600" b="0">
            <a:latin typeface="Fredoka One" panose="02000000000000000000" pitchFamily="2" charset="77"/>
          </a:endParaRPr>
        </a:p>
      </dgm:t>
    </dgm:pt>
    <dgm:pt modelId="{E0629992-1F81-4D62-AFE3-3A711B181A04}" type="sibTrans" cxnId="{11F31251-FF1C-4CB5-8EAF-5343062DCF39}">
      <dgm:prSet/>
      <dgm:spPr/>
      <dgm:t>
        <a:bodyPr/>
        <a:lstStyle/>
        <a:p>
          <a:endParaRPr lang="en-US" sz="1600" b="0">
            <a:latin typeface="Fredoka One" panose="02000000000000000000" pitchFamily="2" charset="77"/>
          </a:endParaRPr>
        </a:p>
      </dgm:t>
    </dgm:pt>
    <dgm:pt modelId="{2C0C9567-B581-49E7-B70E-8056F16531AD}">
      <dgm:prSet phldrT="[Text]" custT="1"/>
      <dgm:spPr/>
      <dgm:t>
        <a:bodyPr/>
        <a:lstStyle/>
        <a:p>
          <a:r>
            <a:rPr lang="en-US" sz="1200" b="0" dirty="0">
              <a:latin typeface="Fredoka One" panose="02000000000000000000" pitchFamily="2" charset="77"/>
            </a:rPr>
            <a:t>Parliamentarians</a:t>
          </a:r>
        </a:p>
      </dgm:t>
    </dgm:pt>
    <dgm:pt modelId="{9A76393F-B3C9-499E-8765-AD7B9A848A85}" type="parTrans" cxnId="{75D4F80A-1CAF-4ABE-AE27-E67D1F7CBDEE}">
      <dgm:prSet/>
      <dgm:spPr/>
      <dgm:t>
        <a:bodyPr/>
        <a:lstStyle/>
        <a:p>
          <a:endParaRPr lang="en-US" sz="1600" b="0">
            <a:latin typeface="Fredoka One" panose="02000000000000000000" pitchFamily="2" charset="77"/>
          </a:endParaRPr>
        </a:p>
      </dgm:t>
    </dgm:pt>
    <dgm:pt modelId="{311AB3E2-FEEE-4ED2-8B6B-327ECE998F43}" type="sibTrans" cxnId="{75D4F80A-1CAF-4ABE-AE27-E67D1F7CBDEE}">
      <dgm:prSet/>
      <dgm:spPr/>
      <dgm:t>
        <a:bodyPr/>
        <a:lstStyle/>
        <a:p>
          <a:endParaRPr lang="en-US" sz="1600" b="0">
            <a:latin typeface="Fredoka One" panose="02000000000000000000" pitchFamily="2" charset="77"/>
          </a:endParaRPr>
        </a:p>
      </dgm:t>
    </dgm:pt>
    <dgm:pt modelId="{18F2A0D7-762E-4E07-90B0-855570C123DE}">
      <dgm:prSet phldrT="[Text]" custT="1"/>
      <dgm:spPr/>
      <dgm:t>
        <a:bodyPr/>
        <a:lstStyle/>
        <a:p>
          <a:r>
            <a:rPr lang="en-US" sz="1200" b="0" dirty="0">
              <a:latin typeface="Fredoka One" panose="02000000000000000000" pitchFamily="2" charset="77"/>
            </a:rPr>
            <a:t>Children and Youth</a:t>
          </a:r>
        </a:p>
      </dgm:t>
    </dgm:pt>
    <dgm:pt modelId="{B74340C0-3795-4B33-9B8C-1C504E962067}" type="parTrans" cxnId="{D187C4BF-99F2-4652-A9ED-0295F0AF0A47}">
      <dgm:prSet/>
      <dgm:spPr/>
      <dgm:t>
        <a:bodyPr/>
        <a:lstStyle/>
        <a:p>
          <a:endParaRPr lang="en-US" sz="1600" b="0">
            <a:latin typeface="Fredoka One" panose="02000000000000000000" pitchFamily="2" charset="77"/>
          </a:endParaRPr>
        </a:p>
      </dgm:t>
    </dgm:pt>
    <dgm:pt modelId="{26C66A7F-4B94-4ED0-A43A-B3F3216B02BC}" type="sibTrans" cxnId="{D187C4BF-99F2-4652-A9ED-0295F0AF0A47}">
      <dgm:prSet/>
      <dgm:spPr/>
      <dgm:t>
        <a:bodyPr/>
        <a:lstStyle/>
        <a:p>
          <a:endParaRPr lang="en-US" sz="1600" b="0">
            <a:latin typeface="Fredoka One" panose="02000000000000000000" pitchFamily="2" charset="77"/>
          </a:endParaRPr>
        </a:p>
      </dgm:t>
    </dgm:pt>
    <dgm:pt modelId="{7616CD86-F4DA-461E-B79F-A9E2E18B09E6}">
      <dgm:prSet phldrT="[Text]" custT="1"/>
      <dgm:spPr/>
      <dgm:t>
        <a:bodyPr/>
        <a:lstStyle/>
        <a:p>
          <a:r>
            <a:rPr lang="en-US" sz="1200" b="0" dirty="0">
              <a:latin typeface="Fredoka One" panose="02000000000000000000" pitchFamily="2" charset="77"/>
            </a:rPr>
            <a:t>Business and Industries</a:t>
          </a:r>
        </a:p>
      </dgm:t>
    </dgm:pt>
    <dgm:pt modelId="{6353C971-6FC4-4F86-B172-3D82F5086AC7}" type="parTrans" cxnId="{7EA107C3-115E-4174-BBE9-6776D95F9803}">
      <dgm:prSet/>
      <dgm:spPr/>
      <dgm:t>
        <a:bodyPr/>
        <a:lstStyle/>
        <a:p>
          <a:endParaRPr lang="en-US" sz="1600" b="0">
            <a:latin typeface="Fredoka One" panose="02000000000000000000" pitchFamily="2" charset="77"/>
          </a:endParaRPr>
        </a:p>
      </dgm:t>
    </dgm:pt>
    <dgm:pt modelId="{A292C483-28D0-4E13-8095-9ADAF544B986}" type="sibTrans" cxnId="{7EA107C3-115E-4174-BBE9-6776D95F9803}">
      <dgm:prSet/>
      <dgm:spPr/>
      <dgm:t>
        <a:bodyPr/>
        <a:lstStyle/>
        <a:p>
          <a:endParaRPr lang="en-US" sz="1600" b="0">
            <a:latin typeface="Fredoka One" panose="02000000000000000000" pitchFamily="2" charset="77"/>
          </a:endParaRPr>
        </a:p>
      </dgm:t>
    </dgm:pt>
    <dgm:pt modelId="{AF6EB8A1-6B45-4F58-B0D7-E07ED182A2B1}">
      <dgm:prSet phldrT="[Text]" custT="1"/>
      <dgm:spPr/>
      <dgm:t>
        <a:bodyPr/>
        <a:lstStyle/>
        <a:p>
          <a:r>
            <a:rPr lang="en-US" sz="1200" b="0" dirty="0">
              <a:latin typeface="Fredoka One" panose="02000000000000000000" pitchFamily="2" charset="77"/>
            </a:rPr>
            <a:t> Foundations and Philanthropies</a:t>
          </a:r>
        </a:p>
      </dgm:t>
    </dgm:pt>
    <dgm:pt modelId="{40B986E6-0EFB-4A0E-A505-012B8CEE44FE}" type="parTrans" cxnId="{A103A0EB-2392-405B-8154-FB66D99171F4}">
      <dgm:prSet/>
      <dgm:spPr/>
      <dgm:t>
        <a:bodyPr/>
        <a:lstStyle/>
        <a:p>
          <a:endParaRPr lang="en-US" sz="1600" b="0">
            <a:latin typeface="Fredoka One" panose="02000000000000000000" pitchFamily="2" charset="77"/>
          </a:endParaRPr>
        </a:p>
      </dgm:t>
    </dgm:pt>
    <dgm:pt modelId="{6E161841-1634-498A-AE0D-561C0D934028}" type="sibTrans" cxnId="{A103A0EB-2392-405B-8154-FB66D99171F4}">
      <dgm:prSet/>
      <dgm:spPr/>
      <dgm:t>
        <a:bodyPr/>
        <a:lstStyle/>
        <a:p>
          <a:endParaRPr lang="en-US" sz="1600" b="0">
            <a:latin typeface="Fredoka One" panose="02000000000000000000" pitchFamily="2" charset="77"/>
          </a:endParaRPr>
        </a:p>
      </dgm:t>
    </dgm:pt>
    <dgm:pt modelId="{7ED3A39A-0B9A-4AD1-B798-01F583BBC543}">
      <dgm:prSet phldrT="[Text]" custT="1"/>
      <dgm:spPr/>
      <dgm:t>
        <a:bodyPr/>
        <a:lstStyle/>
        <a:p>
          <a:r>
            <a:rPr lang="en-US" sz="1200" b="0" dirty="0">
              <a:latin typeface="Fredoka One" panose="02000000000000000000" pitchFamily="2" charset="77"/>
            </a:rPr>
            <a:t>Professionals</a:t>
          </a:r>
        </a:p>
      </dgm:t>
    </dgm:pt>
    <dgm:pt modelId="{341929A9-EA07-4A71-8C54-170FE6AFE594}" type="parTrans" cxnId="{6D68DDFD-2AAC-4C7F-B20E-6CD69DFB9B2E}">
      <dgm:prSet/>
      <dgm:spPr/>
      <dgm:t>
        <a:bodyPr/>
        <a:lstStyle/>
        <a:p>
          <a:endParaRPr lang="en-US" sz="1600" b="0">
            <a:latin typeface="Fredoka One" panose="02000000000000000000" pitchFamily="2" charset="77"/>
          </a:endParaRPr>
        </a:p>
      </dgm:t>
    </dgm:pt>
    <dgm:pt modelId="{B033C3CF-0907-441F-8AEB-8DD797281228}" type="sibTrans" cxnId="{6D68DDFD-2AAC-4C7F-B20E-6CD69DFB9B2E}">
      <dgm:prSet/>
      <dgm:spPr/>
      <dgm:t>
        <a:bodyPr/>
        <a:lstStyle/>
        <a:p>
          <a:endParaRPr lang="en-US" sz="1600" b="0">
            <a:latin typeface="Fredoka One" panose="02000000000000000000" pitchFamily="2" charset="77"/>
          </a:endParaRPr>
        </a:p>
      </dgm:t>
    </dgm:pt>
    <dgm:pt modelId="{569649E2-3C2C-4E98-A4FF-D1D5B09C3D29}">
      <dgm:prSet phldrT="[Text]" custT="1"/>
      <dgm:spPr/>
      <dgm:t>
        <a:bodyPr/>
        <a:lstStyle/>
        <a:p>
          <a:r>
            <a:rPr lang="en-US" sz="1200" b="0" dirty="0">
              <a:latin typeface="Fredoka One" panose="02000000000000000000" pitchFamily="2" charset="77"/>
            </a:rPr>
            <a:t>Trade Unions and Workers</a:t>
          </a:r>
        </a:p>
      </dgm:t>
    </dgm:pt>
    <dgm:pt modelId="{C8331AEE-C35C-4831-8D8D-5E4D4B70D8D5}" type="parTrans" cxnId="{BDF793E9-A3E1-4BDD-8763-EE3375FCBD9F}">
      <dgm:prSet/>
      <dgm:spPr/>
      <dgm:t>
        <a:bodyPr/>
        <a:lstStyle/>
        <a:p>
          <a:endParaRPr lang="en-US" sz="1600" b="0">
            <a:latin typeface="Fredoka One" panose="02000000000000000000" pitchFamily="2" charset="77"/>
          </a:endParaRPr>
        </a:p>
      </dgm:t>
    </dgm:pt>
    <dgm:pt modelId="{B6374F06-BF97-4EB1-8B77-3C709943114A}" type="sibTrans" cxnId="{BDF793E9-A3E1-4BDD-8763-EE3375FCBD9F}">
      <dgm:prSet/>
      <dgm:spPr/>
      <dgm:t>
        <a:bodyPr/>
        <a:lstStyle/>
        <a:p>
          <a:endParaRPr lang="en-US" sz="1600" b="0">
            <a:latin typeface="Fredoka One" panose="02000000000000000000" pitchFamily="2" charset="77"/>
          </a:endParaRPr>
        </a:p>
      </dgm:t>
    </dgm:pt>
    <dgm:pt modelId="{199923AD-19B5-4372-B5BA-B5017774DCB0}">
      <dgm:prSet phldrT="[Text]" custT="1"/>
      <dgm:spPr/>
      <dgm:t>
        <a:bodyPr/>
        <a:lstStyle/>
        <a:p>
          <a:r>
            <a:rPr lang="en-US" sz="1200" b="0" dirty="0">
              <a:latin typeface="Fredoka One" panose="02000000000000000000" pitchFamily="2" charset="77"/>
            </a:rPr>
            <a:t>Farmers</a:t>
          </a:r>
        </a:p>
      </dgm:t>
    </dgm:pt>
    <dgm:pt modelId="{D7DE0D8D-61D1-4347-92B2-50A69A049EBA}" type="parTrans" cxnId="{FA01F400-869B-4C41-AD2B-71B7A5BFAD15}">
      <dgm:prSet/>
      <dgm:spPr/>
      <dgm:t>
        <a:bodyPr/>
        <a:lstStyle/>
        <a:p>
          <a:endParaRPr lang="en-US" sz="1600" b="0">
            <a:latin typeface="Fredoka One" panose="02000000000000000000" pitchFamily="2" charset="77"/>
          </a:endParaRPr>
        </a:p>
      </dgm:t>
    </dgm:pt>
    <dgm:pt modelId="{A3EC1E87-B28C-4ED7-8610-C7E55A538393}" type="sibTrans" cxnId="{FA01F400-869B-4C41-AD2B-71B7A5BFAD15}">
      <dgm:prSet/>
      <dgm:spPr/>
      <dgm:t>
        <a:bodyPr/>
        <a:lstStyle/>
        <a:p>
          <a:endParaRPr lang="en-US" sz="1600" b="0">
            <a:latin typeface="Fredoka One" panose="02000000000000000000" pitchFamily="2" charset="77"/>
          </a:endParaRPr>
        </a:p>
      </dgm:t>
    </dgm:pt>
    <dgm:pt modelId="{73B44786-8E07-4ABA-9FFA-EA000BDF0DBC}">
      <dgm:prSet phldrT="[Text]" custT="1"/>
      <dgm:spPr/>
      <dgm:t>
        <a:bodyPr/>
        <a:lstStyle/>
        <a:p>
          <a:r>
            <a:rPr lang="en-US" sz="1200" b="0" dirty="0">
              <a:latin typeface="Fredoka One" panose="02000000000000000000" pitchFamily="2" charset="77"/>
            </a:rPr>
            <a:t>Indigenous people</a:t>
          </a:r>
        </a:p>
      </dgm:t>
    </dgm:pt>
    <dgm:pt modelId="{2B97EF11-C758-475F-B717-BFB4DDBA1158}" type="parTrans" cxnId="{C58ABC4D-0550-4B5E-8233-CACADCAED954}">
      <dgm:prSet/>
      <dgm:spPr/>
      <dgm:t>
        <a:bodyPr/>
        <a:lstStyle/>
        <a:p>
          <a:endParaRPr lang="en-US" sz="1600" b="0">
            <a:latin typeface="Fredoka One" panose="02000000000000000000" pitchFamily="2" charset="77"/>
          </a:endParaRPr>
        </a:p>
      </dgm:t>
    </dgm:pt>
    <dgm:pt modelId="{E4C1F839-EA02-4FE4-B6DB-B75CB12198F7}" type="sibTrans" cxnId="{C58ABC4D-0550-4B5E-8233-CACADCAED954}">
      <dgm:prSet/>
      <dgm:spPr/>
      <dgm:t>
        <a:bodyPr/>
        <a:lstStyle/>
        <a:p>
          <a:endParaRPr lang="en-US" sz="1600" b="0">
            <a:latin typeface="Fredoka One" panose="02000000000000000000" pitchFamily="2" charset="77"/>
          </a:endParaRPr>
        </a:p>
      </dgm:t>
    </dgm:pt>
    <dgm:pt modelId="{DDB9C899-7C07-4471-A15D-EEDC6A0F2632}">
      <dgm:prSet phldrT="[Text]" custT="1"/>
      <dgm:spPr/>
      <dgm:t>
        <a:bodyPr/>
        <a:lstStyle/>
        <a:p>
          <a:r>
            <a:rPr lang="en-US" sz="1200" b="0" dirty="0">
              <a:latin typeface="Fredoka One" panose="02000000000000000000" pitchFamily="2" charset="77"/>
            </a:rPr>
            <a:t>Older Persons</a:t>
          </a:r>
        </a:p>
      </dgm:t>
    </dgm:pt>
    <dgm:pt modelId="{0BA9CFCB-84DB-4FA1-A140-980609E67CE4}" type="parTrans" cxnId="{3F67A989-2283-4D5D-9279-0F8393B6F80F}">
      <dgm:prSet/>
      <dgm:spPr/>
      <dgm:t>
        <a:bodyPr/>
        <a:lstStyle/>
        <a:p>
          <a:endParaRPr lang="en-US" sz="1600" b="0">
            <a:latin typeface="Fredoka One" panose="02000000000000000000" pitchFamily="2" charset="77"/>
          </a:endParaRPr>
        </a:p>
      </dgm:t>
    </dgm:pt>
    <dgm:pt modelId="{40496C81-A0D9-46BD-82EB-714B5F8F97A4}" type="sibTrans" cxnId="{3F67A989-2283-4D5D-9279-0F8393B6F80F}">
      <dgm:prSet/>
      <dgm:spPr/>
      <dgm:t>
        <a:bodyPr/>
        <a:lstStyle/>
        <a:p>
          <a:endParaRPr lang="en-US" sz="1600" b="0">
            <a:latin typeface="Fredoka One" panose="02000000000000000000" pitchFamily="2" charset="77"/>
          </a:endParaRPr>
        </a:p>
      </dgm:t>
    </dgm:pt>
    <dgm:pt modelId="{77920A68-BC1B-4710-9311-B66A6FDE718D}">
      <dgm:prSet phldrT="[Text]" custT="1"/>
      <dgm:spPr/>
      <dgm:t>
        <a:bodyPr/>
        <a:lstStyle/>
        <a:p>
          <a:r>
            <a:rPr lang="en-US" sz="1200" b="0" dirty="0">
              <a:latin typeface="Fredoka One" panose="02000000000000000000" pitchFamily="2" charset="77"/>
            </a:rPr>
            <a:t>Persons with Disabilities</a:t>
          </a:r>
        </a:p>
      </dgm:t>
    </dgm:pt>
    <dgm:pt modelId="{8B1A352B-4C2F-415C-8E77-D087169DC250}" type="parTrans" cxnId="{9C52B6F3-998C-41DD-8FAD-0D3F0D18DC49}">
      <dgm:prSet/>
      <dgm:spPr/>
      <dgm:t>
        <a:bodyPr/>
        <a:lstStyle/>
        <a:p>
          <a:endParaRPr lang="en-US" sz="1600" b="0">
            <a:latin typeface="Fredoka One" panose="02000000000000000000" pitchFamily="2" charset="77"/>
          </a:endParaRPr>
        </a:p>
      </dgm:t>
    </dgm:pt>
    <dgm:pt modelId="{391C9056-6F42-41B5-A852-275A392DEA21}" type="sibTrans" cxnId="{9C52B6F3-998C-41DD-8FAD-0D3F0D18DC49}">
      <dgm:prSet/>
      <dgm:spPr/>
      <dgm:t>
        <a:bodyPr/>
        <a:lstStyle/>
        <a:p>
          <a:endParaRPr lang="en-US" sz="1600" b="0">
            <a:latin typeface="Fredoka One" panose="02000000000000000000" pitchFamily="2" charset="77"/>
          </a:endParaRPr>
        </a:p>
      </dgm:t>
    </dgm:pt>
    <dgm:pt modelId="{E704631D-C6DE-0A4C-87CD-8C76FAD5EFAC}">
      <dgm:prSet phldrT="[Text]" custT="1"/>
      <dgm:spPr/>
      <dgm:t>
        <a:bodyPr/>
        <a:lstStyle/>
        <a:p>
          <a:r>
            <a:rPr lang="en-US" sz="1200" b="0" dirty="0">
              <a:latin typeface="Fredoka One" panose="02000000000000000000" pitchFamily="2" charset="77"/>
            </a:rPr>
            <a:t>Medias</a:t>
          </a:r>
        </a:p>
      </dgm:t>
    </dgm:pt>
    <dgm:pt modelId="{4A64FE32-4741-754A-BE3D-905F6D731DDB}" type="parTrans" cxnId="{355FD439-7336-5F45-BD2B-AD2B62E6FC85}">
      <dgm:prSet/>
      <dgm:spPr/>
      <dgm:t>
        <a:bodyPr/>
        <a:lstStyle/>
        <a:p>
          <a:endParaRPr lang="en-GB" sz="1600" b="0">
            <a:latin typeface="Fredoka One" panose="02000000000000000000" pitchFamily="2" charset="77"/>
          </a:endParaRPr>
        </a:p>
      </dgm:t>
    </dgm:pt>
    <dgm:pt modelId="{ABF37C05-B122-AD4B-B15F-F473381D1636}" type="sibTrans" cxnId="{355FD439-7336-5F45-BD2B-AD2B62E6FC85}">
      <dgm:prSet/>
      <dgm:spPr/>
      <dgm:t>
        <a:bodyPr/>
        <a:lstStyle/>
        <a:p>
          <a:endParaRPr lang="en-GB" sz="1600" b="0">
            <a:latin typeface="Fredoka One" panose="02000000000000000000" pitchFamily="2" charset="77"/>
          </a:endParaRPr>
        </a:p>
      </dgm:t>
    </dgm:pt>
    <dgm:pt modelId="{F5E8DFDA-9E06-304A-883C-E7500CE8981E}" type="pres">
      <dgm:prSet presAssocID="{20C9AB27-CB84-E240-8C96-76C9BA80ADA7}" presName="Name0" presStyleCnt="0">
        <dgm:presLayoutVars>
          <dgm:dir/>
          <dgm:resizeHandles/>
        </dgm:presLayoutVars>
      </dgm:prSet>
      <dgm:spPr/>
    </dgm:pt>
    <dgm:pt modelId="{9180651B-91DB-0448-A3DF-68548DF9185A}" type="pres">
      <dgm:prSet presAssocID="{8A2E8C24-BA2D-0D41-B629-DE612526D829}" presName="compNode" presStyleCnt="0"/>
      <dgm:spPr/>
    </dgm:pt>
    <dgm:pt modelId="{37109094-52B5-1E42-A667-C13B87072E85}" type="pres">
      <dgm:prSet presAssocID="{8A2E8C24-BA2D-0D41-B629-DE612526D829}" presName="dummyConnPt" presStyleCnt="0"/>
      <dgm:spPr/>
    </dgm:pt>
    <dgm:pt modelId="{161BB1DE-9F83-7041-A681-4A2071C26361}" type="pres">
      <dgm:prSet presAssocID="{8A2E8C24-BA2D-0D41-B629-DE612526D829}" presName="node" presStyleLbl="node1" presStyleIdx="0" presStyleCnt="16">
        <dgm:presLayoutVars>
          <dgm:bulletEnabled val="1"/>
        </dgm:presLayoutVars>
      </dgm:prSet>
      <dgm:spPr/>
    </dgm:pt>
    <dgm:pt modelId="{6098D82C-806C-664D-A851-C858F6EED5FD}" type="pres">
      <dgm:prSet presAssocID="{42D5D7AF-7803-4742-82A0-B08FCF87D762}" presName="sibTrans" presStyleLbl="bgSibTrans2D1" presStyleIdx="0" presStyleCnt="15"/>
      <dgm:spPr/>
    </dgm:pt>
    <dgm:pt modelId="{1477B9CE-E4FA-4EA4-BE5A-9FD5317F46C5}" type="pres">
      <dgm:prSet presAssocID="{168F1470-0E06-4924-A85A-8999374E827B}" presName="compNode" presStyleCnt="0"/>
      <dgm:spPr/>
    </dgm:pt>
    <dgm:pt modelId="{37D8515F-F808-4465-B79E-D85FEB0A862B}" type="pres">
      <dgm:prSet presAssocID="{168F1470-0E06-4924-A85A-8999374E827B}" presName="dummyConnPt" presStyleCnt="0"/>
      <dgm:spPr/>
    </dgm:pt>
    <dgm:pt modelId="{117E6854-D010-4F43-906E-C1738EDB432F}" type="pres">
      <dgm:prSet presAssocID="{168F1470-0E06-4924-A85A-8999374E827B}" presName="node" presStyleLbl="node1" presStyleIdx="1" presStyleCnt="16">
        <dgm:presLayoutVars>
          <dgm:bulletEnabled val="1"/>
        </dgm:presLayoutVars>
      </dgm:prSet>
      <dgm:spPr/>
    </dgm:pt>
    <dgm:pt modelId="{9F3CE06B-6955-4609-852E-1D9DBC7524D4}" type="pres">
      <dgm:prSet presAssocID="{9A24024C-24D3-45B9-AF94-1C5F05A8745B}" presName="sibTrans" presStyleLbl="bgSibTrans2D1" presStyleIdx="1" presStyleCnt="15"/>
      <dgm:spPr/>
    </dgm:pt>
    <dgm:pt modelId="{88A94FC0-83EB-4B23-9768-BB999CA03B8D}" type="pres">
      <dgm:prSet presAssocID="{07746B19-2B30-446D-BA22-3A64969C68D5}" presName="compNode" presStyleCnt="0"/>
      <dgm:spPr/>
    </dgm:pt>
    <dgm:pt modelId="{4821EC94-B22D-4208-9E72-5F4868335058}" type="pres">
      <dgm:prSet presAssocID="{07746B19-2B30-446D-BA22-3A64969C68D5}" presName="dummyConnPt" presStyleCnt="0"/>
      <dgm:spPr/>
    </dgm:pt>
    <dgm:pt modelId="{6AA935A3-9B55-474D-AA6E-AEC0C2C6A59A}" type="pres">
      <dgm:prSet presAssocID="{07746B19-2B30-446D-BA22-3A64969C68D5}" presName="node" presStyleLbl="node1" presStyleIdx="2" presStyleCnt="16">
        <dgm:presLayoutVars>
          <dgm:bulletEnabled val="1"/>
        </dgm:presLayoutVars>
      </dgm:prSet>
      <dgm:spPr/>
    </dgm:pt>
    <dgm:pt modelId="{7AFC8C8D-62B0-438E-9473-A5361575CFA7}" type="pres">
      <dgm:prSet presAssocID="{C5B53D58-A43F-4804-9101-5C40B51B500E}" presName="sibTrans" presStyleLbl="bgSibTrans2D1" presStyleIdx="2" presStyleCnt="15"/>
      <dgm:spPr/>
    </dgm:pt>
    <dgm:pt modelId="{2AD5529E-F5B8-4132-8642-A2E27281D336}" type="pres">
      <dgm:prSet presAssocID="{2893C886-E503-4830-B2EB-BC523864DF9D}" presName="compNode" presStyleCnt="0"/>
      <dgm:spPr/>
    </dgm:pt>
    <dgm:pt modelId="{8EE73873-7519-4F19-A65F-FB19C3B8EB9A}" type="pres">
      <dgm:prSet presAssocID="{2893C886-E503-4830-B2EB-BC523864DF9D}" presName="dummyConnPt" presStyleCnt="0"/>
      <dgm:spPr/>
    </dgm:pt>
    <dgm:pt modelId="{A1E0D787-C19C-4BBF-99B0-738E3A2AC1C4}" type="pres">
      <dgm:prSet presAssocID="{2893C886-E503-4830-B2EB-BC523864DF9D}" presName="node" presStyleLbl="node1" presStyleIdx="3" presStyleCnt="16">
        <dgm:presLayoutVars>
          <dgm:bulletEnabled val="1"/>
        </dgm:presLayoutVars>
      </dgm:prSet>
      <dgm:spPr/>
    </dgm:pt>
    <dgm:pt modelId="{4ABABB01-32C1-4530-89D6-A1C69AA51D6E}" type="pres">
      <dgm:prSet presAssocID="{B30E916F-E7A3-44DF-8071-255D5FE13ED4}" presName="sibTrans" presStyleLbl="bgSibTrans2D1" presStyleIdx="3" presStyleCnt="15"/>
      <dgm:spPr/>
    </dgm:pt>
    <dgm:pt modelId="{2E481580-ED88-401F-A40D-5F662138B2F7}" type="pres">
      <dgm:prSet presAssocID="{A1FAC258-9CE6-430E-B2F3-9D4ED900BB13}" presName="compNode" presStyleCnt="0"/>
      <dgm:spPr/>
    </dgm:pt>
    <dgm:pt modelId="{98D71B00-C2AA-4DE7-B04D-D3B6621F6B5A}" type="pres">
      <dgm:prSet presAssocID="{A1FAC258-9CE6-430E-B2F3-9D4ED900BB13}" presName="dummyConnPt" presStyleCnt="0"/>
      <dgm:spPr/>
    </dgm:pt>
    <dgm:pt modelId="{BEF0BF61-C04B-4537-8BB4-4225AC55CA35}" type="pres">
      <dgm:prSet presAssocID="{A1FAC258-9CE6-430E-B2F3-9D4ED900BB13}" presName="node" presStyleLbl="node1" presStyleIdx="4" presStyleCnt="16">
        <dgm:presLayoutVars>
          <dgm:bulletEnabled val="1"/>
        </dgm:presLayoutVars>
      </dgm:prSet>
      <dgm:spPr/>
    </dgm:pt>
    <dgm:pt modelId="{47D223B0-CE7A-4A3B-A1AA-C9EA94C150C0}" type="pres">
      <dgm:prSet presAssocID="{E0629992-1F81-4D62-AFE3-3A711B181A04}" presName="sibTrans" presStyleLbl="bgSibTrans2D1" presStyleIdx="4" presStyleCnt="15"/>
      <dgm:spPr/>
    </dgm:pt>
    <dgm:pt modelId="{4DBA2941-E744-46DD-8D0C-78C11705099F}" type="pres">
      <dgm:prSet presAssocID="{2C0C9567-B581-49E7-B70E-8056F16531AD}" presName="compNode" presStyleCnt="0"/>
      <dgm:spPr/>
    </dgm:pt>
    <dgm:pt modelId="{F1704052-5BE5-4F38-A8BF-ED5A067F65F3}" type="pres">
      <dgm:prSet presAssocID="{2C0C9567-B581-49E7-B70E-8056F16531AD}" presName="dummyConnPt" presStyleCnt="0"/>
      <dgm:spPr/>
    </dgm:pt>
    <dgm:pt modelId="{FAAEC1A3-DB3D-4E90-B144-1591431A7496}" type="pres">
      <dgm:prSet presAssocID="{2C0C9567-B581-49E7-B70E-8056F16531AD}" presName="node" presStyleLbl="node1" presStyleIdx="5" presStyleCnt="16">
        <dgm:presLayoutVars>
          <dgm:bulletEnabled val="1"/>
        </dgm:presLayoutVars>
      </dgm:prSet>
      <dgm:spPr/>
    </dgm:pt>
    <dgm:pt modelId="{F8CD75AF-9FB1-4E9E-8450-B964A589C989}" type="pres">
      <dgm:prSet presAssocID="{311AB3E2-FEEE-4ED2-8B6B-327ECE998F43}" presName="sibTrans" presStyleLbl="bgSibTrans2D1" presStyleIdx="5" presStyleCnt="15"/>
      <dgm:spPr/>
    </dgm:pt>
    <dgm:pt modelId="{70AAF654-A323-4B93-A96F-55854CC46628}" type="pres">
      <dgm:prSet presAssocID="{18F2A0D7-762E-4E07-90B0-855570C123DE}" presName="compNode" presStyleCnt="0"/>
      <dgm:spPr/>
    </dgm:pt>
    <dgm:pt modelId="{5C0AF90A-8A6D-495C-8E3C-9177F5F99502}" type="pres">
      <dgm:prSet presAssocID="{18F2A0D7-762E-4E07-90B0-855570C123DE}" presName="dummyConnPt" presStyleCnt="0"/>
      <dgm:spPr/>
    </dgm:pt>
    <dgm:pt modelId="{A359CAED-033F-4F7A-B85A-AD97F47ADC66}" type="pres">
      <dgm:prSet presAssocID="{18F2A0D7-762E-4E07-90B0-855570C123DE}" presName="node" presStyleLbl="node1" presStyleIdx="6" presStyleCnt="16">
        <dgm:presLayoutVars>
          <dgm:bulletEnabled val="1"/>
        </dgm:presLayoutVars>
      </dgm:prSet>
      <dgm:spPr/>
    </dgm:pt>
    <dgm:pt modelId="{C96D3014-D99E-4D0C-9736-ED7F605DEAF6}" type="pres">
      <dgm:prSet presAssocID="{26C66A7F-4B94-4ED0-A43A-B3F3216B02BC}" presName="sibTrans" presStyleLbl="bgSibTrans2D1" presStyleIdx="6" presStyleCnt="15"/>
      <dgm:spPr/>
    </dgm:pt>
    <dgm:pt modelId="{1D973D34-EE77-498B-8E2B-D27F9066DFA2}" type="pres">
      <dgm:prSet presAssocID="{7616CD86-F4DA-461E-B79F-A9E2E18B09E6}" presName="compNode" presStyleCnt="0"/>
      <dgm:spPr/>
    </dgm:pt>
    <dgm:pt modelId="{35117F58-2260-4160-B1CD-1D63800637E9}" type="pres">
      <dgm:prSet presAssocID="{7616CD86-F4DA-461E-B79F-A9E2E18B09E6}" presName="dummyConnPt" presStyleCnt="0"/>
      <dgm:spPr/>
    </dgm:pt>
    <dgm:pt modelId="{2C80F74E-1BE0-426A-BA59-DA01BB2C6B4E}" type="pres">
      <dgm:prSet presAssocID="{7616CD86-F4DA-461E-B79F-A9E2E18B09E6}" presName="node" presStyleLbl="node1" presStyleIdx="7" presStyleCnt="16">
        <dgm:presLayoutVars>
          <dgm:bulletEnabled val="1"/>
        </dgm:presLayoutVars>
      </dgm:prSet>
      <dgm:spPr/>
    </dgm:pt>
    <dgm:pt modelId="{380A591F-EE71-44AB-A839-2AD0604645A5}" type="pres">
      <dgm:prSet presAssocID="{A292C483-28D0-4E13-8095-9ADAF544B986}" presName="sibTrans" presStyleLbl="bgSibTrans2D1" presStyleIdx="7" presStyleCnt="15"/>
      <dgm:spPr/>
    </dgm:pt>
    <dgm:pt modelId="{BD6CD13B-C90D-4F42-A96A-860CF85C5334}" type="pres">
      <dgm:prSet presAssocID="{AF6EB8A1-6B45-4F58-B0D7-E07ED182A2B1}" presName="compNode" presStyleCnt="0"/>
      <dgm:spPr/>
    </dgm:pt>
    <dgm:pt modelId="{EEF2F129-C003-4EEE-B52B-AB9C51955E3F}" type="pres">
      <dgm:prSet presAssocID="{AF6EB8A1-6B45-4F58-B0D7-E07ED182A2B1}" presName="dummyConnPt" presStyleCnt="0"/>
      <dgm:spPr/>
    </dgm:pt>
    <dgm:pt modelId="{1B43D0E2-97FC-4DAF-96A3-824D8EE13B12}" type="pres">
      <dgm:prSet presAssocID="{AF6EB8A1-6B45-4F58-B0D7-E07ED182A2B1}" presName="node" presStyleLbl="node1" presStyleIdx="8" presStyleCnt="16">
        <dgm:presLayoutVars>
          <dgm:bulletEnabled val="1"/>
        </dgm:presLayoutVars>
      </dgm:prSet>
      <dgm:spPr/>
    </dgm:pt>
    <dgm:pt modelId="{2F97C483-25B5-4BE6-8F70-A721EE01B8CE}" type="pres">
      <dgm:prSet presAssocID="{6E161841-1634-498A-AE0D-561C0D934028}" presName="sibTrans" presStyleLbl="bgSibTrans2D1" presStyleIdx="8" presStyleCnt="15"/>
      <dgm:spPr/>
    </dgm:pt>
    <dgm:pt modelId="{6F3D6AA2-C1BA-4DC7-ADC5-6B40B55463BA}" type="pres">
      <dgm:prSet presAssocID="{7ED3A39A-0B9A-4AD1-B798-01F583BBC543}" presName="compNode" presStyleCnt="0"/>
      <dgm:spPr/>
    </dgm:pt>
    <dgm:pt modelId="{88581A6C-BCA3-4225-82D2-C08D8EA2713E}" type="pres">
      <dgm:prSet presAssocID="{7ED3A39A-0B9A-4AD1-B798-01F583BBC543}" presName="dummyConnPt" presStyleCnt="0"/>
      <dgm:spPr/>
    </dgm:pt>
    <dgm:pt modelId="{5F9527B0-1850-4CE8-B293-0D872F264A6A}" type="pres">
      <dgm:prSet presAssocID="{7ED3A39A-0B9A-4AD1-B798-01F583BBC543}" presName="node" presStyleLbl="node1" presStyleIdx="9" presStyleCnt="16">
        <dgm:presLayoutVars>
          <dgm:bulletEnabled val="1"/>
        </dgm:presLayoutVars>
      </dgm:prSet>
      <dgm:spPr/>
    </dgm:pt>
    <dgm:pt modelId="{39229CE3-EDD7-4DBE-9DE8-E96505D0BE28}" type="pres">
      <dgm:prSet presAssocID="{B033C3CF-0907-441F-8AEB-8DD797281228}" presName="sibTrans" presStyleLbl="bgSibTrans2D1" presStyleIdx="9" presStyleCnt="15"/>
      <dgm:spPr/>
    </dgm:pt>
    <dgm:pt modelId="{7584BAA1-EE70-404F-B1BA-1C76F54267E6}" type="pres">
      <dgm:prSet presAssocID="{569649E2-3C2C-4E98-A4FF-D1D5B09C3D29}" presName="compNode" presStyleCnt="0"/>
      <dgm:spPr/>
    </dgm:pt>
    <dgm:pt modelId="{A4ABD551-CADE-46C7-A6E4-7C41A499EDFE}" type="pres">
      <dgm:prSet presAssocID="{569649E2-3C2C-4E98-A4FF-D1D5B09C3D29}" presName="dummyConnPt" presStyleCnt="0"/>
      <dgm:spPr/>
    </dgm:pt>
    <dgm:pt modelId="{CC35E22A-0973-42E2-A135-B099BE6545A7}" type="pres">
      <dgm:prSet presAssocID="{569649E2-3C2C-4E98-A4FF-D1D5B09C3D29}" presName="node" presStyleLbl="node1" presStyleIdx="10" presStyleCnt="16">
        <dgm:presLayoutVars>
          <dgm:bulletEnabled val="1"/>
        </dgm:presLayoutVars>
      </dgm:prSet>
      <dgm:spPr/>
    </dgm:pt>
    <dgm:pt modelId="{82C150D5-E1E3-406F-9F45-BDF5B3B489BA}" type="pres">
      <dgm:prSet presAssocID="{B6374F06-BF97-4EB1-8B77-3C709943114A}" presName="sibTrans" presStyleLbl="bgSibTrans2D1" presStyleIdx="10" presStyleCnt="15"/>
      <dgm:spPr/>
    </dgm:pt>
    <dgm:pt modelId="{F0BCDCA0-B97C-4FEF-82A9-CB6267AD384A}" type="pres">
      <dgm:prSet presAssocID="{199923AD-19B5-4372-B5BA-B5017774DCB0}" presName="compNode" presStyleCnt="0"/>
      <dgm:spPr/>
    </dgm:pt>
    <dgm:pt modelId="{09078F5F-DC9C-4AB9-82DE-6C65D5BD6898}" type="pres">
      <dgm:prSet presAssocID="{199923AD-19B5-4372-B5BA-B5017774DCB0}" presName="dummyConnPt" presStyleCnt="0"/>
      <dgm:spPr/>
    </dgm:pt>
    <dgm:pt modelId="{75B6E031-06EA-4726-8EEC-F8EACA24B2BF}" type="pres">
      <dgm:prSet presAssocID="{199923AD-19B5-4372-B5BA-B5017774DCB0}" presName="node" presStyleLbl="node1" presStyleIdx="11" presStyleCnt="16">
        <dgm:presLayoutVars>
          <dgm:bulletEnabled val="1"/>
        </dgm:presLayoutVars>
      </dgm:prSet>
      <dgm:spPr/>
    </dgm:pt>
    <dgm:pt modelId="{DF2309D3-9D81-44BD-888B-56B2D389B458}" type="pres">
      <dgm:prSet presAssocID="{A3EC1E87-B28C-4ED7-8610-C7E55A538393}" presName="sibTrans" presStyleLbl="bgSibTrans2D1" presStyleIdx="11" presStyleCnt="15"/>
      <dgm:spPr/>
    </dgm:pt>
    <dgm:pt modelId="{7DDD5957-3BCD-47D5-8EB8-81A804780187}" type="pres">
      <dgm:prSet presAssocID="{73B44786-8E07-4ABA-9FFA-EA000BDF0DBC}" presName="compNode" presStyleCnt="0"/>
      <dgm:spPr/>
    </dgm:pt>
    <dgm:pt modelId="{763FB359-1BAC-4A04-9583-FE4FC38122B0}" type="pres">
      <dgm:prSet presAssocID="{73B44786-8E07-4ABA-9FFA-EA000BDF0DBC}" presName="dummyConnPt" presStyleCnt="0"/>
      <dgm:spPr/>
    </dgm:pt>
    <dgm:pt modelId="{DB2CD146-BF87-41FD-8CDA-BF07F8BE5857}" type="pres">
      <dgm:prSet presAssocID="{73B44786-8E07-4ABA-9FFA-EA000BDF0DBC}" presName="node" presStyleLbl="node1" presStyleIdx="12" presStyleCnt="16">
        <dgm:presLayoutVars>
          <dgm:bulletEnabled val="1"/>
        </dgm:presLayoutVars>
      </dgm:prSet>
      <dgm:spPr/>
    </dgm:pt>
    <dgm:pt modelId="{C42639F7-7F43-41B9-B6E4-FD8A2A8E3565}" type="pres">
      <dgm:prSet presAssocID="{E4C1F839-EA02-4FE4-B6DB-B75CB12198F7}" presName="sibTrans" presStyleLbl="bgSibTrans2D1" presStyleIdx="12" presStyleCnt="15"/>
      <dgm:spPr/>
    </dgm:pt>
    <dgm:pt modelId="{1F8C6476-E87B-4D0C-8110-3029673EFDF9}" type="pres">
      <dgm:prSet presAssocID="{DDB9C899-7C07-4471-A15D-EEDC6A0F2632}" presName="compNode" presStyleCnt="0"/>
      <dgm:spPr/>
    </dgm:pt>
    <dgm:pt modelId="{B35072C0-2B9F-4E45-8546-B9562375254F}" type="pres">
      <dgm:prSet presAssocID="{DDB9C899-7C07-4471-A15D-EEDC6A0F2632}" presName="dummyConnPt" presStyleCnt="0"/>
      <dgm:spPr/>
    </dgm:pt>
    <dgm:pt modelId="{63467476-1FF4-4CBF-9F94-445FF5FD6E3A}" type="pres">
      <dgm:prSet presAssocID="{DDB9C899-7C07-4471-A15D-EEDC6A0F2632}" presName="node" presStyleLbl="node1" presStyleIdx="13" presStyleCnt="16">
        <dgm:presLayoutVars>
          <dgm:bulletEnabled val="1"/>
        </dgm:presLayoutVars>
      </dgm:prSet>
      <dgm:spPr/>
    </dgm:pt>
    <dgm:pt modelId="{6FF65C3B-F9A6-4042-8A0A-8552E29004C7}" type="pres">
      <dgm:prSet presAssocID="{40496C81-A0D9-46BD-82EB-714B5F8F97A4}" presName="sibTrans" presStyleLbl="bgSibTrans2D1" presStyleIdx="13" presStyleCnt="15"/>
      <dgm:spPr/>
    </dgm:pt>
    <dgm:pt modelId="{AA17BD37-3DEC-4EEE-A1CA-28A9F81EFC56}" type="pres">
      <dgm:prSet presAssocID="{77920A68-BC1B-4710-9311-B66A6FDE718D}" presName="compNode" presStyleCnt="0"/>
      <dgm:spPr/>
    </dgm:pt>
    <dgm:pt modelId="{4E324782-877A-4900-B7DD-E0EE943FD34D}" type="pres">
      <dgm:prSet presAssocID="{77920A68-BC1B-4710-9311-B66A6FDE718D}" presName="dummyConnPt" presStyleCnt="0"/>
      <dgm:spPr/>
    </dgm:pt>
    <dgm:pt modelId="{9882A719-B1E9-4A99-9139-FCCDAE85D797}" type="pres">
      <dgm:prSet presAssocID="{77920A68-BC1B-4710-9311-B66A6FDE718D}" presName="node" presStyleLbl="node1" presStyleIdx="14" presStyleCnt="16">
        <dgm:presLayoutVars>
          <dgm:bulletEnabled val="1"/>
        </dgm:presLayoutVars>
      </dgm:prSet>
      <dgm:spPr/>
    </dgm:pt>
    <dgm:pt modelId="{12CFB438-8248-7D4A-8F6C-E00A71A0B452}" type="pres">
      <dgm:prSet presAssocID="{391C9056-6F42-41B5-A852-275A392DEA21}" presName="sibTrans" presStyleLbl="bgSibTrans2D1" presStyleIdx="14" presStyleCnt="15"/>
      <dgm:spPr/>
    </dgm:pt>
    <dgm:pt modelId="{37B9266C-B7D4-844A-AB38-571975207A63}" type="pres">
      <dgm:prSet presAssocID="{E704631D-C6DE-0A4C-87CD-8C76FAD5EFAC}" presName="compNode" presStyleCnt="0"/>
      <dgm:spPr/>
    </dgm:pt>
    <dgm:pt modelId="{F3312650-179C-2749-923E-F818992CDFF7}" type="pres">
      <dgm:prSet presAssocID="{E704631D-C6DE-0A4C-87CD-8C76FAD5EFAC}" presName="dummyConnPt" presStyleCnt="0"/>
      <dgm:spPr/>
    </dgm:pt>
    <dgm:pt modelId="{B0C6E58B-132D-944F-9883-F26A161084D3}" type="pres">
      <dgm:prSet presAssocID="{E704631D-C6DE-0A4C-87CD-8C76FAD5EFAC}" presName="node" presStyleLbl="node1" presStyleIdx="15" presStyleCnt="16">
        <dgm:presLayoutVars>
          <dgm:bulletEnabled val="1"/>
        </dgm:presLayoutVars>
      </dgm:prSet>
      <dgm:spPr/>
    </dgm:pt>
  </dgm:ptLst>
  <dgm:cxnLst>
    <dgm:cxn modelId="{FA01F400-869B-4C41-AD2B-71B7A5BFAD15}" srcId="{20C9AB27-CB84-E240-8C96-76C9BA80ADA7}" destId="{199923AD-19B5-4372-B5BA-B5017774DCB0}" srcOrd="11" destOrd="0" parTransId="{D7DE0D8D-61D1-4347-92B2-50A69A049EBA}" sibTransId="{A3EC1E87-B28C-4ED7-8610-C7E55A538393}"/>
    <dgm:cxn modelId="{73848309-80ED-43D7-A441-ECE84A8A0E88}" type="presOf" srcId="{199923AD-19B5-4372-B5BA-B5017774DCB0}" destId="{75B6E031-06EA-4726-8EEC-F8EACA24B2BF}" srcOrd="0" destOrd="0" presId="urn:microsoft.com/office/officeart/2005/8/layout/bProcess4"/>
    <dgm:cxn modelId="{75D4F80A-1CAF-4ABE-AE27-E67D1F7CBDEE}" srcId="{20C9AB27-CB84-E240-8C96-76C9BA80ADA7}" destId="{2C0C9567-B581-49E7-B70E-8056F16531AD}" srcOrd="5" destOrd="0" parTransId="{9A76393F-B3C9-499E-8765-AD7B9A848A85}" sibTransId="{311AB3E2-FEEE-4ED2-8B6B-327ECE998F43}"/>
    <dgm:cxn modelId="{D3DBBD0E-D745-4F9D-8DCC-0F6B65CC507F}" srcId="{20C9AB27-CB84-E240-8C96-76C9BA80ADA7}" destId="{168F1470-0E06-4924-A85A-8999374E827B}" srcOrd="1" destOrd="0" parTransId="{5CE17652-F0AF-430E-9F21-D2610DBD2978}" sibTransId="{9A24024C-24D3-45B9-AF94-1C5F05A8745B}"/>
    <dgm:cxn modelId="{B3237A12-289F-4773-960E-F8379B70330E}" srcId="{20C9AB27-CB84-E240-8C96-76C9BA80ADA7}" destId="{07746B19-2B30-446D-BA22-3A64969C68D5}" srcOrd="2" destOrd="0" parTransId="{C169C15B-1046-4147-AEDC-2A607481EB0E}" sibTransId="{C5B53D58-A43F-4804-9101-5C40B51B500E}"/>
    <dgm:cxn modelId="{17BCCC17-B687-4603-B909-26B60255139E}" srcId="{20C9AB27-CB84-E240-8C96-76C9BA80ADA7}" destId="{2893C886-E503-4830-B2EB-BC523864DF9D}" srcOrd="3" destOrd="0" parTransId="{F8A1DEF1-EF1E-4890-9225-5E247E6BFD3D}" sibTransId="{B30E916F-E7A3-44DF-8071-255D5FE13ED4}"/>
    <dgm:cxn modelId="{DD27F51B-CCBD-435C-B9EF-9E725C2F401E}" type="presOf" srcId="{C5B53D58-A43F-4804-9101-5C40B51B500E}" destId="{7AFC8C8D-62B0-438E-9473-A5361575CFA7}" srcOrd="0" destOrd="0" presId="urn:microsoft.com/office/officeart/2005/8/layout/bProcess4"/>
    <dgm:cxn modelId="{49B32020-FED3-42BD-BAD4-3FC5B2F9D053}" type="presOf" srcId="{DDB9C899-7C07-4471-A15D-EEDC6A0F2632}" destId="{63467476-1FF4-4CBF-9F94-445FF5FD6E3A}" srcOrd="0" destOrd="0" presId="urn:microsoft.com/office/officeart/2005/8/layout/bProcess4"/>
    <dgm:cxn modelId="{7DC9AD24-21B5-4622-A66F-7A38A4ED7FEB}" type="presOf" srcId="{77920A68-BC1B-4710-9311-B66A6FDE718D}" destId="{9882A719-B1E9-4A99-9139-FCCDAE85D797}" srcOrd="0" destOrd="0" presId="urn:microsoft.com/office/officeart/2005/8/layout/bProcess4"/>
    <dgm:cxn modelId="{460C2A25-CDEE-44B3-8B7B-E7CD70AE9881}" type="presOf" srcId="{AF6EB8A1-6B45-4F58-B0D7-E07ED182A2B1}" destId="{1B43D0E2-97FC-4DAF-96A3-824D8EE13B12}" srcOrd="0" destOrd="0" presId="urn:microsoft.com/office/officeart/2005/8/layout/bProcess4"/>
    <dgm:cxn modelId="{0E4FC030-63F8-4A1F-A33C-52409C0EB13A}" type="presOf" srcId="{2C0C9567-B581-49E7-B70E-8056F16531AD}" destId="{FAAEC1A3-DB3D-4E90-B144-1591431A7496}" srcOrd="0" destOrd="0" presId="urn:microsoft.com/office/officeart/2005/8/layout/bProcess4"/>
    <dgm:cxn modelId="{FB6DAB32-000E-47BA-8C64-412AD686791B}" type="presOf" srcId="{18F2A0D7-762E-4E07-90B0-855570C123DE}" destId="{A359CAED-033F-4F7A-B85A-AD97F47ADC66}" srcOrd="0" destOrd="0" presId="urn:microsoft.com/office/officeart/2005/8/layout/bProcess4"/>
    <dgm:cxn modelId="{355FD439-7336-5F45-BD2B-AD2B62E6FC85}" srcId="{20C9AB27-CB84-E240-8C96-76C9BA80ADA7}" destId="{E704631D-C6DE-0A4C-87CD-8C76FAD5EFAC}" srcOrd="15" destOrd="0" parTransId="{4A64FE32-4741-754A-BE3D-905F6D731DDB}" sibTransId="{ABF37C05-B122-AD4B-B15F-F473381D1636}"/>
    <dgm:cxn modelId="{20850C5F-3177-0E4C-9D63-D106A2A0525C}" srcId="{20C9AB27-CB84-E240-8C96-76C9BA80ADA7}" destId="{8A2E8C24-BA2D-0D41-B629-DE612526D829}" srcOrd="0" destOrd="0" parTransId="{13FE075A-355C-3848-9D7C-748A6D8723A7}" sibTransId="{42D5D7AF-7803-4742-82A0-B08FCF87D762}"/>
    <dgm:cxn modelId="{690D9A41-834F-0848-8E75-2FCFD10823F7}" type="presOf" srcId="{391C9056-6F42-41B5-A852-275A392DEA21}" destId="{12CFB438-8248-7D4A-8F6C-E00A71A0B452}" srcOrd="0" destOrd="0" presId="urn:microsoft.com/office/officeart/2005/8/layout/bProcess4"/>
    <dgm:cxn modelId="{B8162646-AF86-44B4-86A5-AC7B957B2DC2}" type="presOf" srcId="{07746B19-2B30-446D-BA22-3A64969C68D5}" destId="{6AA935A3-9B55-474D-AA6E-AEC0C2C6A59A}" srcOrd="0" destOrd="0" presId="urn:microsoft.com/office/officeart/2005/8/layout/bProcess4"/>
    <dgm:cxn modelId="{865AA847-0692-4612-B04A-8E8C91661E58}" type="presOf" srcId="{8A2E8C24-BA2D-0D41-B629-DE612526D829}" destId="{161BB1DE-9F83-7041-A681-4A2071C26361}" srcOrd="0" destOrd="0" presId="urn:microsoft.com/office/officeart/2005/8/layout/bProcess4"/>
    <dgm:cxn modelId="{C58ABC4D-0550-4B5E-8233-CACADCAED954}" srcId="{20C9AB27-CB84-E240-8C96-76C9BA80ADA7}" destId="{73B44786-8E07-4ABA-9FFA-EA000BDF0DBC}" srcOrd="12" destOrd="0" parTransId="{2B97EF11-C758-475F-B717-BFB4DDBA1158}" sibTransId="{E4C1F839-EA02-4FE4-B6DB-B75CB12198F7}"/>
    <dgm:cxn modelId="{F441454E-E86E-4F17-9D33-2CB18C61E8C5}" type="presOf" srcId="{7616CD86-F4DA-461E-B79F-A9E2E18B09E6}" destId="{2C80F74E-1BE0-426A-BA59-DA01BB2C6B4E}" srcOrd="0" destOrd="0" presId="urn:microsoft.com/office/officeart/2005/8/layout/bProcess4"/>
    <dgm:cxn modelId="{11F31251-FF1C-4CB5-8EAF-5343062DCF39}" srcId="{20C9AB27-CB84-E240-8C96-76C9BA80ADA7}" destId="{A1FAC258-9CE6-430E-B2F3-9D4ED900BB13}" srcOrd="4" destOrd="0" parTransId="{41DA5C5E-2EC2-4957-AC4E-8257FD7647C7}" sibTransId="{E0629992-1F81-4D62-AFE3-3A711B181A04}"/>
    <dgm:cxn modelId="{423C5351-40E6-412B-A47D-6418E130FFCA}" type="presOf" srcId="{A1FAC258-9CE6-430E-B2F3-9D4ED900BB13}" destId="{BEF0BF61-C04B-4537-8BB4-4225AC55CA35}" srcOrd="0" destOrd="0" presId="urn:microsoft.com/office/officeart/2005/8/layout/bProcess4"/>
    <dgm:cxn modelId="{D5FDDB76-76AD-4211-8347-0EEA97CC1855}" type="presOf" srcId="{9A24024C-24D3-45B9-AF94-1C5F05A8745B}" destId="{9F3CE06B-6955-4609-852E-1D9DBC7524D4}" srcOrd="0" destOrd="0" presId="urn:microsoft.com/office/officeart/2005/8/layout/bProcess4"/>
    <dgm:cxn modelId="{972DC37F-94BC-456D-9444-D4E88E260910}" type="presOf" srcId="{20C9AB27-CB84-E240-8C96-76C9BA80ADA7}" destId="{F5E8DFDA-9E06-304A-883C-E7500CE8981E}" srcOrd="0" destOrd="0" presId="urn:microsoft.com/office/officeart/2005/8/layout/bProcess4"/>
    <dgm:cxn modelId="{2D1A9A81-474E-4E2F-9E1A-578212324914}" type="presOf" srcId="{B6374F06-BF97-4EB1-8B77-3C709943114A}" destId="{82C150D5-E1E3-406F-9F45-BDF5B3B489BA}" srcOrd="0" destOrd="0" presId="urn:microsoft.com/office/officeart/2005/8/layout/bProcess4"/>
    <dgm:cxn modelId="{485B0787-BED2-4382-9EA4-E019659E2069}" type="presOf" srcId="{73B44786-8E07-4ABA-9FFA-EA000BDF0DBC}" destId="{DB2CD146-BF87-41FD-8CDA-BF07F8BE5857}" srcOrd="0" destOrd="0" presId="urn:microsoft.com/office/officeart/2005/8/layout/bProcess4"/>
    <dgm:cxn modelId="{3F67A989-2283-4D5D-9279-0F8393B6F80F}" srcId="{20C9AB27-CB84-E240-8C96-76C9BA80ADA7}" destId="{DDB9C899-7C07-4471-A15D-EEDC6A0F2632}" srcOrd="13" destOrd="0" parTransId="{0BA9CFCB-84DB-4FA1-A140-980609E67CE4}" sibTransId="{40496C81-A0D9-46BD-82EB-714B5F8F97A4}"/>
    <dgm:cxn modelId="{47EE8192-FB1F-4ADB-8EE4-75C18220BA0F}" type="presOf" srcId="{168F1470-0E06-4924-A85A-8999374E827B}" destId="{117E6854-D010-4F43-906E-C1738EDB432F}" srcOrd="0" destOrd="0" presId="urn:microsoft.com/office/officeart/2005/8/layout/bProcess4"/>
    <dgm:cxn modelId="{08466097-FD8D-4336-9737-97CE09DAD3C0}" type="presOf" srcId="{B033C3CF-0907-441F-8AEB-8DD797281228}" destId="{39229CE3-EDD7-4DBE-9DE8-E96505D0BE28}" srcOrd="0" destOrd="0" presId="urn:microsoft.com/office/officeart/2005/8/layout/bProcess4"/>
    <dgm:cxn modelId="{51E33BA4-EF88-41E0-BA73-9F3CD96EDA51}" type="presOf" srcId="{B30E916F-E7A3-44DF-8071-255D5FE13ED4}" destId="{4ABABB01-32C1-4530-89D6-A1C69AA51D6E}" srcOrd="0" destOrd="0" presId="urn:microsoft.com/office/officeart/2005/8/layout/bProcess4"/>
    <dgm:cxn modelId="{33A5A0A6-1A6B-4F64-87A0-7AE8ACB1D144}" type="presOf" srcId="{42D5D7AF-7803-4742-82A0-B08FCF87D762}" destId="{6098D82C-806C-664D-A851-C858F6EED5FD}" srcOrd="0" destOrd="0" presId="urn:microsoft.com/office/officeart/2005/8/layout/bProcess4"/>
    <dgm:cxn modelId="{957E42A8-C1E0-4F6F-B849-73DE39868DAA}" type="presOf" srcId="{E4C1F839-EA02-4FE4-B6DB-B75CB12198F7}" destId="{C42639F7-7F43-41B9-B6E4-FD8A2A8E3565}" srcOrd="0" destOrd="0" presId="urn:microsoft.com/office/officeart/2005/8/layout/bProcess4"/>
    <dgm:cxn modelId="{E40447AB-D182-4E3B-9C4B-4FBA04A04419}" type="presOf" srcId="{2893C886-E503-4830-B2EB-BC523864DF9D}" destId="{A1E0D787-C19C-4BBF-99B0-738E3A2AC1C4}" srcOrd="0" destOrd="0" presId="urn:microsoft.com/office/officeart/2005/8/layout/bProcess4"/>
    <dgm:cxn modelId="{E8FBD3BA-1269-4B35-A729-365DD5CBFA82}" type="presOf" srcId="{40496C81-A0D9-46BD-82EB-714B5F8F97A4}" destId="{6FF65C3B-F9A6-4042-8A0A-8552E29004C7}" srcOrd="0" destOrd="0" presId="urn:microsoft.com/office/officeart/2005/8/layout/bProcess4"/>
    <dgm:cxn modelId="{D187C4BF-99F2-4652-A9ED-0295F0AF0A47}" srcId="{20C9AB27-CB84-E240-8C96-76C9BA80ADA7}" destId="{18F2A0D7-762E-4E07-90B0-855570C123DE}" srcOrd="6" destOrd="0" parTransId="{B74340C0-3795-4B33-9B8C-1C504E962067}" sibTransId="{26C66A7F-4B94-4ED0-A43A-B3F3216B02BC}"/>
    <dgm:cxn modelId="{7EA107C3-115E-4174-BBE9-6776D95F9803}" srcId="{20C9AB27-CB84-E240-8C96-76C9BA80ADA7}" destId="{7616CD86-F4DA-461E-B79F-A9E2E18B09E6}" srcOrd="7" destOrd="0" parTransId="{6353C971-6FC4-4F86-B172-3D82F5086AC7}" sibTransId="{A292C483-28D0-4E13-8095-9ADAF544B986}"/>
    <dgm:cxn modelId="{B4958AC3-3540-4D1D-8842-B1E1DC88B954}" type="presOf" srcId="{6E161841-1634-498A-AE0D-561C0D934028}" destId="{2F97C483-25B5-4BE6-8F70-A721EE01B8CE}" srcOrd="0" destOrd="0" presId="urn:microsoft.com/office/officeart/2005/8/layout/bProcess4"/>
    <dgm:cxn modelId="{5858B8C8-5C98-42A4-9A33-8C76B78A6781}" type="presOf" srcId="{26C66A7F-4B94-4ED0-A43A-B3F3216B02BC}" destId="{C96D3014-D99E-4D0C-9736-ED7F605DEAF6}" srcOrd="0" destOrd="0" presId="urn:microsoft.com/office/officeart/2005/8/layout/bProcess4"/>
    <dgm:cxn modelId="{AE6273CE-D81E-BA44-AB1B-7CB556CFC81C}" type="presOf" srcId="{E704631D-C6DE-0A4C-87CD-8C76FAD5EFAC}" destId="{B0C6E58B-132D-944F-9883-F26A161084D3}" srcOrd="0" destOrd="0" presId="urn:microsoft.com/office/officeart/2005/8/layout/bProcess4"/>
    <dgm:cxn modelId="{5FA658E4-3D09-4655-A605-BC0089690CAD}" type="presOf" srcId="{311AB3E2-FEEE-4ED2-8B6B-327ECE998F43}" destId="{F8CD75AF-9FB1-4E9E-8450-B964A589C989}" srcOrd="0" destOrd="0" presId="urn:microsoft.com/office/officeart/2005/8/layout/bProcess4"/>
    <dgm:cxn modelId="{599BB5E8-2996-4E7B-A406-3DA6BE64DD7B}" type="presOf" srcId="{E0629992-1F81-4D62-AFE3-3A711B181A04}" destId="{47D223B0-CE7A-4A3B-A1AA-C9EA94C150C0}" srcOrd="0" destOrd="0" presId="urn:microsoft.com/office/officeart/2005/8/layout/bProcess4"/>
    <dgm:cxn modelId="{BDF793E9-A3E1-4BDD-8763-EE3375FCBD9F}" srcId="{20C9AB27-CB84-E240-8C96-76C9BA80ADA7}" destId="{569649E2-3C2C-4E98-A4FF-D1D5B09C3D29}" srcOrd="10" destOrd="0" parTransId="{C8331AEE-C35C-4831-8D8D-5E4D4B70D8D5}" sibTransId="{B6374F06-BF97-4EB1-8B77-3C709943114A}"/>
    <dgm:cxn modelId="{A103A0EB-2392-405B-8154-FB66D99171F4}" srcId="{20C9AB27-CB84-E240-8C96-76C9BA80ADA7}" destId="{AF6EB8A1-6B45-4F58-B0D7-E07ED182A2B1}" srcOrd="8" destOrd="0" parTransId="{40B986E6-0EFB-4A0E-A505-012B8CEE44FE}" sibTransId="{6E161841-1634-498A-AE0D-561C0D934028}"/>
    <dgm:cxn modelId="{6BF73CF0-1D93-4F90-A50E-B8891C6719D0}" type="presOf" srcId="{A292C483-28D0-4E13-8095-9ADAF544B986}" destId="{380A591F-EE71-44AB-A839-2AD0604645A5}" srcOrd="0" destOrd="0" presId="urn:microsoft.com/office/officeart/2005/8/layout/bProcess4"/>
    <dgm:cxn modelId="{152559F1-CAE4-4FCE-9D79-F3317A233AF5}" type="presOf" srcId="{569649E2-3C2C-4E98-A4FF-D1D5B09C3D29}" destId="{CC35E22A-0973-42E2-A135-B099BE6545A7}" srcOrd="0" destOrd="0" presId="urn:microsoft.com/office/officeart/2005/8/layout/bProcess4"/>
    <dgm:cxn modelId="{9C52B6F3-998C-41DD-8FAD-0D3F0D18DC49}" srcId="{20C9AB27-CB84-E240-8C96-76C9BA80ADA7}" destId="{77920A68-BC1B-4710-9311-B66A6FDE718D}" srcOrd="14" destOrd="0" parTransId="{8B1A352B-4C2F-415C-8E77-D087169DC250}" sibTransId="{391C9056-6F42-41B5-A852-275A392DEA21}"/>
    <dgm:cxn modelId="{3FE6B6F4-BA55-4B5C-BA80-9DA89C9E9C51}" type="presOf" srcId="{A3EC1E87-B28C-4ED7-8610-C7E55A538393}" destId="{DF2309D3-9D81-44BD-888B-56B2D389B458}" srcOrd="0" destOrd="0" presId="urn:microsoft.com/office/officeart/2005/8/layout/bProcess4"/>
    <dgm:cxn modelId="{6D68DDFD-2AAC-4C7F-B20E-6CD69DFB9B2E}" srcId="{20C9AB27-CB84-E240-8C96-76C9BA80ADA7}" destId="{7ED3A39A-0B9A-4AD1-B798-01F583BBC543}" srcOrd="9" destOrd="0" parTransId="{341929A9-EA07-4A71-8C54-170FE6AFE594}" sibTransId="{B033C3CF-0907-441F-8AEB-8DD797281228}"/>
    <dgm:cxn modelId="{8D90F3FD-BA3C-4782-AF4B-7A77A95FCAA8}" type="presOf" srcId="{7ED3A39A-0B9A-4AD1-B798-01F583BBC543}" destId="{5F9527B0-1850-4CE8-B293-0D872F264A6A}" srcOrd="0" destOrd="0" presId="urn:microsoft.com/office/officeart/2005/8/layout/bProcess4"/>
    <dgm:cxn modelId="{C6DEE63A-7E58-423E-870A-5A6695D67996}" type="presParOf" srcId="{F5E8DFDA-9E06-304A-883C-E7500CE8981E}" destId="{9180651B-91DB-0448-A3DF-68548DF9185A}" srcOrd="0" destOrd="0" presId="urn:microsoft.com/office/officeart/2005/8/layout/bProcess4"/>
    <dgm:cxn modelId="{12007EBA-B0F6-4063-9D6C-8649E6FFF589}" type="presParOf" srcId="{9180651B-91DB-0448-A3DF-68548DF9185A}" destId="{37109094-52B5-1E42-A667-C13B87072E85}" srcOrd="0" destOrd="0" presId="urn:microsoft.com/office/officeart/2005/8/layout/bProcess4"/>
    <dgm:cxn modelId="{96313873-8236-4F4C-A0AF-B601DC192040}" type="presParOf" srcId="{9180651B-91DB-0448-A3DF-68548DF9185A}" destId="{161BB1DE-9F83-7041-A681-4A2071C26361}" srcOrd="1" destOrd="0" presId="urn:microsoft.com/office/officeart/2005/8/layout/bProcess4"/>
    <dgm:cxn modelId="{6708BBC2-3463-4680-85D3-9428E4650885}" type="presParOf" srcId="{F5E8DFDA-9E06-304A-883C-E7500CE8981E}" destId="{6098D82C-806C-664D-A851-C858F6EED5FD}" srcOrd="1" destOrd="0" presId="urn:microsoft.com/office/officeart/2005/8/layout/bProcess4"/>
    <dgm:cxn modelId="{D0EBFBA3-0D85-41FB-A39D-806FE807BBA0}" type="presParOf" srcId="{F5E8DFDA-9E06-304A-883C-E7500CE8981E}" destId="{1477B9CE-E4FA-4EA4-BE5A-9FD5317F46C5}" srcOrd="2" destOrd="0" presId="urn:microsoft.com/office/officeart/2005/8/layout/bProcess4"/>
    <dgm:cxn modelId="{9EC7DE8E-ABF3-4B63-9D9B-F2B9F1BFFFE8}" type="presParOf" srcId="{1477B9CE-E4FA-4EA4-BE5A-9FD5317F46C5}" destId="{37D8515F-F808-4465-B79E-D85FEB0A862B}" srcOrd="0" destOrd="0" presId="urn:microsoft.com/office/officeart/2005/8/layout/bProcess4"/>
    <dgm:cxn modelId="{F8085646-FDB6-4C1F-89F5-93B5E657E8F3}" type="presParOf" srcId="{1477B9CE-E4FA-4EA4-BE5A-9FD5317F46C5}" destId="{117E6854-D010-4F43-906E-C1738EDB432F}" srcOrd="1" destOrd="0" presId="urn:microsoft.com/office/officeart/2005/8/layout/bProcess4"/>
    <dgm:cxn modelId="{D40CFB6F-5951-4DC5-B2DC-4136ABAF45C8}" type="presParOf" srcId="{F5E8DFDA-9E06-304A-883C-E7500CE8981E}" destId="{9F3CE06B-6955-4609-852E-1D9DBC7524D4}" srcOrd="3" destOrd="0" presId="urn:microsoft.com/office/officeart/2005/8/layout/bProcess4"/>
    <dgm:cxn modelId="{2B86CFA7-B7B1-4DF6-8F17-23771573A951}" type="presParOf" srcId="{F5E8DFDA-9E06-304A-883C-E7500CE8981E}" destId="{88A94FC0-83EB-4B23-9768-BB999CA03B8D}" srcOrd="4" destOrd="0" presId="urn:microsoft.com/office/officeart/2005/8/layout/bProcess4"/>
    <dgm:cxn modelId="{782BEDA1-9771-48FD-845D-84F073E356FC}" type="presParOf" srcId="{88A94FC0-83EB-4B23-9768-BB999CA03B8D}" destId="{4821EC94-B22D-4208-9E72-5F4868335058}" srcOrd="0" destOrd="0" presId="urn:microsoft.com/office/officeart/2005/8/layout/bProcess4"/>
    <dgm:cxn modelId="{79C80E73-D41C-44A9-998A-B0F43C6E35F8}" type="presParOf" srcId="{88A94FC0-83EB-4B23-9768-BB999CA03B8D}" destId="{6AA935A3-9B55-474D-AA6E-AEC0C2C6A59A}" srcOrd="1" destOrd="0" presId="urn:microsoft.com/office/officeart/2005/8/layout/bProcess4"/>
    <dgm:cxn modelId="{FB6B3F21-DAF7-462C-B142-8337233DBEFF}" type="presParOf" srcId="{F5E8DFDA-9E06-304A-883C-E7500CE8981E}" destId="{7AFC8C8D-62B0-438E-9473-A5361575CFA7}" srcOrd="5" destOrd="0" presId="urn:microsoft.com/office/officeart/2005/8/layout/bProcess4"/>
    <dgm:cxn modelId="{6D096033-68A1-4609-895E-F39008614DF1}" type="presParOf" srcId="{F5E8DFDA-9E06-304A-883C-E7500CE8981E}" destId="{2AD5529E-F5B8-4132-8642-A2E27281D336}" srcOrd="6" destOrd="0" presId="urn:microsoft.com/office/officeart/2005/8/layout/bProcess4"/>
    <dgm:cxn modelId="{5F9BA83C-ABA0-47D9-97C1-B8EB11D55D70}" type="presParOf" srcId="{2AD5529E-F5B8-4132-8642-A2E27281D336}" destId="{8EE73873-7519-4F19-A65F-FB19C3B8EB9A}" srcOrd="0" destOrd="0" presId="urn:microsoft.com/office/officeart/2005/8/layout/bProcess4"/>
    <dgm:cxn modelId="{69F89EF8-5627-4A72-BF7A-399F8BA67AF3}" type="presParOf" srcId="{2AD5529E-F5B8-4132-8642-A2E27281D336}" destId="{A1E0D787-C19C-4BBF-99B0-738E3A2AC1C4}" srcOrd="1" destOrd="0" presId="urn:microsoft.com/office/officeart/2005/8/layout/bProcess4"/>
    <dgm:cxn modelId="{2E3A74EC-264A-4B54-B609-7D4676F6B85F}" type="presParOf" srcId="{F5E8DFDA-9E06-304A-883C-E7500CE8981E}" destId="{4ABABB01-32C1-4530-89D6-A1C69AA51D6E}" srcOrd="7" destOrd="0" presId="urn:microsoft.com/office/officeart/2005/8/layout/bProcess4"/>
    <dgm:cxn modelId="{32D17297-1241-478B-9D12-C3568D9F721B}" type="presParOf" srcId="{F5E8DFDA-9E06-304A-883C-E7500CE8981E}" destId="{2E481580-ED88-401F-A40D-5F662138B2F7}" srcOrd="8" destOrd="0" presId="urn:microsoft.com/office/officeart/2005/8/layout/bProcess4"/>
    <dgm:cxn modelId="{FF89732D-FA78-44A3-98F9-A1323E251C21}" type="presParOf" srcId="{2E481580-ED88-401F-A40D-5F662138B2F7}" destId="{98D71B00-C2AA-4DE7-B04D-D3B6621F6B5A}" srcOrd="0" destOrd="0" presId="urn:microsoft.com/office/officeart/2005/8/layout/bProcess4"/>
    <dgm:cxn modelId="{B3F260DB-F38D-4081-85E9-32226A4F01CF}" type="presParOf" srcId="{2E481580-ED88-401F-A40D-5F662138B2F7}" destId="{BEF0BF61-C04B-4537-8BB4-4225AC55CA35}" srcOrd="1" destOrd="0" presId="urn:microsoft.com/office/officeart/2005/8/layout/bProcess4"/>
    <dgm:cxn modelId="{66F52F36-3E7B-40C8-918E-1FD1194904C2}" type="presParOf" srcId="{F5E8DFDA-9E06-304A-883C-E7500CE8981E}" destId="{47D223B0-CE7A-4A3B-A1AA-C9EA94C150C0}" srcOrd="9" destOrd="0" presId="urn:microsoft.com/office/officeart/2005/8/layout/bProcess4"/>
    <dgm:cxn modelId="{898D0293-8427-445E-A057-AFEA04B4768C}" type="presParOf" srcId="{F5E8DFDA-9E06-304A-883C-E7500CE8981E}" destId="{4DBA2941-E744-46DD-8D0C-78C11705099F}" srcOrd="10" destOrd="0" presId="urn:microsoft.com/office/officeart/2005/8/layout/bProcess4"/>
    <dgm:cxn modelId="{60580DDC-E445-4CD0-ADBF-C48D9309B217}" type="presParOf" srcId="{4DBA2941-E744-46DD-8D0C-78C11705099F}" destId="{F1704052-5BE5-4F38-A8BF-ED5A067F65F3}" srcOrd="0" destOrd="0" presId="urn:microsoft.com/office/officeart/2005/8/layout/bProcess4"/>
    <dgm:cxn modelId="{44FD3FFF-3841-47E4-8022-D81F3B589F02}" type="presParOf" srcId="{4DBA2941-E744-46DD-8D0C-78C11705099F}" destId="{FAAEC1A3-DB3D-4E90-B144-1591431A7496}" srcOrd="1" destOrd="0" presId="urn:microsoft.com/office/officeart/2005/8/layout/bProcess4"/>
    <dgm:cxn modelId="{39B83F9E-6828-48E7-BB1C-DED107F5F98E}" type="presParOf" srcId="{F5E8DFDA-9E06-304A-883C-E7500CE8981E}" destId="{F8CD75AF-9FB1-4E9E-8450-B964A589C989}" srcOrd="11" destOrd="0" presId="urn:microsoft.com/office/officeart/2005/8/layout/bProcess4"/>
    <dgm:cxn modelId="{2CC591B2-B759-4E14-B668-23A3D7D5211B}" type="presParOf" srcId="{F5E8DFDA-9E06-304A-883C-E7500CE8981E}" destId="{70AAF654-A323-4B93-A96F-55854CC46628}" srcOrd="12" destOrd="0" presId="urn:microsoft.com/office/officeart/2005/8/layout/bProcess4"/>
    <dgm:cxn modelId="{D007A026-B138-4BC1-A200-436B6FD643FB}" type="presParOf" srcId="{70AAF654-A323-4B93-A96F-55854CC46628}" destId="{5C0AF90A-8A6D-495C-8E3C-9177F5F99502}" srcOrd="0" destOrd="0" presId="urn:microsoft.com/office/officeart/2005/8/layout/bProcess4"/>
    <dgm:cxn modelId="{FD6A62DC-BACD-431E-9FAC-6D19E71ACCB9}" type="presParOf" srcId="{70AAF654-A323-4B93-A96F-55854CC46628}" destId="{A359CAED-033F-4F7A-B85A-AD97F47ADC66}" srcOrd="1" destOrd="0" presId="urn:microsoft.com/office/officeart/2005/8/layout/bProcess4"/>
    <dgm:cxn modelId="{C97B99F2-F4F0-4F1D-9068-0E202B742064}" type="presParOf" srcId="{F5E8DFDA-9E06-304A-883C-E7500CE8981E}" destId="{C96D3014-D99E-4D0C-9736-ED7F605DEAF6}" srcOrd="13" destOrd="0" presId="urn:microsoft.com/office/officeart/2005/8/layout/bProcess4"/>
    <dgm:cxn modelId="{50FA9ABB-9C3A-4FBE-8F23-14A8EE817089}" type="presParOf" srcId="{F5E8DFDA-9E06-304A-883C-E7500CE8981E}" destId="{1D973D34-EE77-498B-8E2B-D27F9066DFA2}" srcOrd="14" destOrd="0" presId="urn:microsoft.com/office/officeart/2005/8/layout/bProcess4"/>
    <dgm:cxn modelId="{9DF08C9E-1852-4BEF-9E4E-7832CF6C25F9}" type="presParOf" srcId="{1D973D34-EE77-498B-8E2B-D27F9066DFA2}" destId="{35117F58-2260-4160-B1CD-1D63800637E9}" srcOrd="0" destOrd="0" presId="urn:microsoft.com/office/officeart/2005/8/layout/bProcess4"/>
    <dgm:cxn modelId="{76661CB2-8ABC-4157-886D-EFF95ED67775}" type="presParOf" srcId="{1D973D34-EE77-498B-8E2B-D27F9066DFA2}" destId="{2C80F74E-1BE0-426A-BA59-DA01BB2C6B4E}" srcOrd="1" destOrd="0" presId="urn:microsoft.com/office/officeart/2005/8/layout/bProcess4"/>
    <dgm:cxn modelId="{BD16A395-BE2F-4E85-9D2B-B5EA11C00C8D}" type="presParOf" srcId="{F5E8DFDA-9E06-304A-883C-E7500CE8981E}" destId="{380A591F-EE71-44AB-A839-2AD0604645A5}" srcOrd="15" destOrd="0" presId="urn:microsoft.com/office/officeart/2005/8/layout/bProcess4"/>
    <dgm:cxn modelId="{D82D2039-FBAD-4809-8941-DD914711F88B}" type="presParOf" srcId="{F5E8DFDA-9E06-304A-883C-E7500CE8981E}" destId="{BD6CD13B-C90D-4F42-A96A-860CF85C5334}" srcOrd="16" destOrd="0" presId="urn:microsoft.com/office/officeart/2005/8/layout/bProcess4"/>
    <dgm:cxn modelId="{B2F0A238-1B22-4EAF-A60E-5E8240020954}" type="presParOf" srcId="{BD6CD13B-C90D-4F42-A96A-860CF85C5334}" destId="{EEF2F129-C003-4EEE-B52B-AB9C51955E3F}" srcOrd="0" destOrd="0" presId="urn:microsoft.com/office/officeart/2005/8/layout/bProcess4"/>
    <dgm:cxn modelId="{12F04D85-BD0D-45FF-B1D2-4F61CB3DB501}" type="presParOf" srcId="{BD6CD13B-C90D-4F42-A96A-860CF85C5334}" destId="{1B43D0E2-97FC-4DAF-96A3-824D8EE13B12}" srcOrd="1" destOrd="0" presId="urn:microsoft.com/office/officeart/2005/8/layout/bProcess4"/>
    <dgm:cxn modelId="{D19186F2-532C-41C6-8710-CD1AAF411367}" type="presParOf" srcId="{F5E8DFDA-9E06-304A-883C-E7500CE8981E}" destId="{2F97C483-25B5-4BE6-8F70-A721EE01B8CE}" srcOrd="17" destOrd="0" presId="urn:microsoft.com/office/officeart/2005/8/layout/bProcess4"/>
    <dgm:cxn modelId="{A1D00B4A-DA51-4A74-8D58-419BF7345324}" type="presParOf" srcId="{F5E8DFDA-9E06-304A-883C-E7500CE8981E}" destId="{6F3D6AA2-C1BA-4DC7-ADC5-6B40B55463BA}" srcOrd="18" destOrd="0" presId="urn:microsoft.com/office/officeart/2005/8/layout/bProcess4"/>
    <dgm:cxn modelId="{9CEB1FE4-B684-4237-BF8A-DE2789B2C854}" type="presParOf" srcId="{6F3D6AA2-C1BA-4DC7-ADC5-6B40B55463BA}" destId="{88581A6C-BCA3-4225-82D2-C08D8EA2713E}" srcOrd="0" destOrd="0" presId="urn:microsoft.com/office/officeart/2005/8/layout/bProcess4"/>
    <dgm:cxn modelId="{3F330C5D-2E4B-4559-9FB0-CAA64B69384C}" type="presParOf" srcId="{6F3D6AA2-C1BA-4DC7-ADC5-6B40B55463BA}" destId="{5F9527B0-1850-4CE8-B293-0D872F264A6A}" srcOrd="1" destOrd="0" presId="urn:microsoft.com/office/officeart/2005/8/layout/bProcess4"/>
    <dgm:cxn modelId="{E0B0A402-4B71-4C81-8EA2-52C02A1BF1C2}" type="presParOf" srcId="{F5E8DFDA-9E06-304A-883C-E7500CE8981E}" destId="{39229CE3-EDD7-4DBE-9DE8-E96505D0BE28}" srcOrd="19" destOrd="0" presId="urn:microsoft.com/office/officeart/2005/8/layout/bProcess4"/>
    <dgm:cxn modelId="{51F74626-F9B6-463C-9A40-E08B1E8F403C}" type="presParOf" srcId="{F5E8DFDA-9E06-304A-883C-E7500CE8981E}" destId="{7584BAA1-EE70-404F-B1BA-1C76F54267E6}" srcOrd="20" destOrd="0" presId="urn:microsoft.com/office/officeart/2005/8/layout/bProcess4"/>
    <dgm:cxn modelId="{0DDD0A57-B219-464F-AA49-8BFB126C1FFD}" type="presParOf" srcId="{7584BAA1-EE70-404F-B1BA-1C76F54267E6}" destId="{A4ABD551-CADE-46C7-A6E4-7C41A499EDFE}" srcOrd="0" destOrd="0" presId="urn:microsoft.com/office/officeart/2005/8/layout/bProcess4"/>
    <dgm:cxn modelId="{23C4F0A6-9A74-468A-A641-503D3894B0BA}" type="presParOf" srcId="{7584BAA1-EE70-404F-B1BA-1C76F54267E6}" destId="{CC35E22A-0973-42E2-A135-B099BE6545A7}" srcOrd="1" destOrd="0" presId="urn:microsoft.com/office/officeart/2005/8/layout/bProcess4"/>
    <dgm:cxn modelId="{A94B6DB4-CEFF-41C7-9E9A-FF0E22400308}" type="presParOf" srcId="{F5E8DFDA-9E06-304A-883C-E7500CE8981E}" destId="{82C150D5-E1E3-406F-9F45-BDF5B3B489BA}" srcOrd="21" destOrd="0" presId="urn:microsoft.com/office/officeart/2005/8/layout/bProcess4"/>
    <dgm:cxn modelId="{A33126B8-9516-4965-83AB-E3B142AE811D}" type="presParOf" srcId="{F5E8DFDA-9E06-304A-883C-E7500CE8981E}" destId="{F0BCDCA0-B97C-4FEF-82A9-CB6267AD384A}" srcOrd="22" destOrd="0" presId="urn:microsoft.com/office/officeart/2005/8/layout/bProcess4"/>
    <dgm:cxn modelId="{147CACD0-5D2F-49C6-B28C-7B10A0D40FFB}" type="presParOf" srcId="{F0BCDCA0-B97C-4FEF-82A9-CB6267AD384A}" destId="{09078F5F-DC9C-4AB9-82DE-6C65D5BD6898}" srcOrd="0" destOrd="0" presId="urn:microsoft.com/office/officeart/2005/8/layout/bProcess4"/>
    <dgm:cxn modelId="{D62CD5B5-792A-4437-BD0F-390B475C34B3}" type="presParOf" srcId="{F0BCDCA0-B97C-4FEF-82A9-CB6267AD384A}" destId="{75B6E031-06EA-4726-8EEC-F8EACA24B2BF}" srcOrd="1" destOrd="0" presId="urn:microsoft.com/office/officeart/2005/8/layout/bProcess4"/>
    <dgm:cxn modelId="{3D79018D-F845-4946-810D-0C9B6EFEF089}" type="presParOf" srcId="{F5E8DFDA-9E06-304A-883C-E7500CE8981E}" destId="{DF2309D3-9D81-44BD-888B-56B2D389B458}" srcOrd="23" destOrd="0" presId="urn:microsoft.com/office/officeart/2005/8/layout/bProcess4"/>
    <dgm:cxn modelId="{EA5825F5-7063-4E69-8AEE-263FE4C4D62A}" type="presParOf" srcId="{F5E8DFDA-9E06-304A-883C-E7500CE8981E}" destId="{7DDD5957-3BCD-47D5-8EB8-81A804780187}" srcOrd="24" destOrd="0" presId="urn:microsoft.com/office/officeart/2005/8/layout/bProcess4"/>
    <dgm:cxn modelId="{BF722F95-A69A-499D-B81D-5BD5E7BF29AF}" type="presParOf" srcId="{7DDD5957-3BCD-47D5-8EB8-81A804780187}" destId="{763FB359-1BAC-4A04-9583-FE4FC38122B0}" srcOrd="0" destOrd="0" presId="urn:microsoft.com/office/officeart/2005/8/layout/bProcess4"/>
    <dgm:cxn modelId="{6A51926F-9C55-46CA-89E3-36A6515496C7}" type="presParOf" srcId="{7DDD5957-3BCD-47D5-8EB8-81A804780187}" destId="{DB2CD146-BF87-41FD-8CDA-BF07F8BE5857}" srcOrd="1" destOrd="0" presId="urn:microsoft.com/office/officeart/2005/8/layout/bProcess4"/>
    <dgm:cxn modelId="{E1E340BD-B450-4BE8-8B83-BA911E54A637}" type="presParOf" srcId="{F5E8DFDA-9E06-304A-883C-E7500CE8981E}" destId="{C42639F7-7F43-41B9-B6E4-FD8A2A8E3565}" srcOrd="25" destOrd="0" presId="urn:microsoft.com/office/officeart/2005/8/layout/bProcess4"/>
    <dgm:cxn modelId="{95F8497B-48DA-46AA-9F77-351BE426CBCE}" type="presParOf" srcId="{F5E8DFDA-9E06-304A-883C-E7500CE8981E}" destId="{1F8C6476-E87B-4D0C-8110-3029673EFDF9}" srcOrd="26" destOrd="0" presId="urn:microsoft.com/office/officeart/2005/8/layout/bProcess4"/>
    <dgm:cxn modelId="{D34C7160-BDF1-46F9-851C-A5A2BCCC5995}" type="presParOf" srcId="{1F8C6476-E87B-4D0C-8110-3029673EFDF9}" destId="{B35072C0-2B9F-4E45-8546-B9562375254F}" srcOrd="0" destOrd="0" presId="urn:microsoft.com/office/officeart/2005/8/layout/bProcess4"/>
    <dgm:cxn modelId="{3A582A09-47B7-46D0-92F9-0B8F39C1F274}" type="presParOf" srcId="{1F8C6476-E87B-4D0C-8110-3029673EFDF9}" destId="{63467476-1FF4-4CBF-9F94-445FF5FD6E3A}" srcOrd="1" destOrd="0" presId="urn:microsoft.com/office/officeart/2005/8/layout/bProcess4"/>
    <dgm:cxn modelId="{DD0E0AE7-61BF-4A90-9347-5395B83C66AE}" type="presParOf" srcId="{F5E8DFDA-9E06-304A-883C-E7500CE8981E}" destId="{6FF65C3B-F9A6-4042-8A0A-8552E29004C7}" srcOrd="27" destOrd="0" presId="urn:microsoft.com/office/officeart/2005/8/layout/bProcess4"/>
    <dgm:cxn modelId="{533A41F5-517D-490B-A5C2-A41409DEA1A5}" type="presParOf" srcId="{F5E8DFDA-9E06-304A-883C-E7500CE8981E}" destId="{AA17BD37-3DEC-4EEE-A1CA-28A9F81EFC56}" srcOrd="28" destOrd="0" presId="urn:microsoft.com/office/officeart/2005/8/layout/bProcess4"/>
    <dgm:cxn modelId="{04B7BC2D-4214-426E-8A35-F89EE138EEB2}" type="presParOf" srcId="{AA17BD37-3DEC-4EEE-A1CA-28A9F81EFC56}" destId="{4E324782-877A-4900-B7DD-E0EE943FD34D}" srcOrd="0" destOrd="0" presId="urn:microsoft.com/office/officeart/2005/8/layout/bProcess4"/>
    <dgm:cxn modelId="{4C2378AB-4750-4622-B879-2A5C8214C897}" type="presParOf" srcId="{AA17BD37-3DEC-4EEE-A1CA-28A9F81EFC56}" destId="{9882A719-B1E9-4A99-9139-FCCDAE85D797}" srcOrd="1" destOrd="0" presId="urn:microsoft.com/office/officeart/2005/8/layout/bProcess4"/>
    <dgm:cxn modelId="{B52C2633-B24C-5141-9840-5B4E0C00DA93}" type="presParOf" srcId="{F5E8DFDA-9E06-304A-883C-E7500CE8981E}" destId="{12CFB438-8248-7D4A-8F6C-E00A71A0B452}" srcOrd="29" destOrd="0" presId="urn:microsoft.com/office/officeart/2005/8/layout/bProcess4"/>
    <dgm:cxn modelId="{F5001AD9-84DD-9843-A9B1-3574EB7D7F00}" type="presParOf" srcId="{F5E8DFDA-9E06-304A-883C-E7500CE8981E}" destId="{37B9266C-B7D4-844A-AB38-571975207A63}" srcOrd="30" destOrd="0" presId="urn:microsoft.com/office/officeart/2005/8/layout/bProcess4"/>
    <dgm:cxn modelId="{76E03D86-196B-474B-BDD5-15370E95CB0D}" type="presParOf" srcId="{37B9266C-B7D4-844A-AB38-571975207A63}" destId="{F3312650-179C-2749-923E-F818992CDFF7}" srcOrd="0" destOrd="0" presId="urn:microsoft.com/office/officeart/2005/8/layout/bProcess4"/>
    <dgm:cxn modelId="{405B1F74-081B-9D40-BA79-EA2957F22B8D}" type="presParOf" srcId="{37B9266C-B7D4-844A-AB38-571975207A63}" destId="{B0C6E58B-132D-944F-9883-F26A161084D3}"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5998617-21C2-4B01-AC91-24443E1DE791}" type="doc">
      <dgm:prSet loTypeId="urn:microsoft.com/office/officeart/2016/7/layout/VerticalDownArrowProcess" loCatId="process" qsTypeId="urn:microsoft.com/office/officeart/2005/8/quickstyle/simple2" qsCatId="simple" csTypeId="urn:microsoft.com/office/officeart/2005/8/colors/accent1_4" csCatId="accent1" phldr="1"/>
      <dgm:spPr/>
      <dgm:t>
        <a:bodyPr/>
        <a:lstStyle/>
        <a:p>
          <a:endParaRPr lang="en-US"/>
        </a:p>
      </dgm:t>
    </dgm:pt>
    <dgm:pt modelId="{69777D3F-1940-4D8F-AAA1-7FAFF92FB736}">
      <dgm:prSet custT="1"/>
      <dgm:spPr>
        <a:solidFill>
          <a:srgbClr val="005689"/>
        </a:solidFill>
        <a:ln>
          <a:solidFill>
            <a:srgbClr val="005689"/>
          </a:solidFill>
        </a:ln>
      </dgm:spPr>
      <dgm:t>
        <a:bodyPr/>
        <a:lstStyle/>
        <a:p>
          <a:r>
            <a:rPr lang="en-US" sz="1200" b="0" i="0" dirty="0">
              <a:latin typeface="Montserrat" pitchFamily="2" charset="77"/>
            </a:rPr>
            <a:t>Venue </a:t>
          </a:r>
        </a:p>
      </dgm:t>
    </dgm:pt>
    <dgm:pt modelId="{FC1D97A7-B194-4540-BFB1-0918F2A7B0DE}" type="parTrans" cxnId="{B5D28306-E310-4537-B102-AD5EC8254C50}">
      <dgm:prSet/>
      <dgm:spPr/>
      <dgm:t>
        <a:bodyPr/>
        <a:lstStyle/>
        <a:p>
          <a:endParaRPr lang="en-US" sz="1800" b="0" i="0">
            <a:latin typeface="Montserrat" pitchFamily="2" charset="77"/>
          </a:endParaRPr>
        </a:p>
      </dgm:t>
    </dgm:pt>
    <dgm:pt modelId="{1F7B54C2-E756-4A73-8631-EE274191E8BE}" type="sibTrans" cxnId="{B5D28306-E310-4537-B102-AD5EC8254C50}">
      <dgm:prSet/>
      <dgm:spPr/>
      <dgm:t>
        <a:bodyPr/>
        <a:lstStyle/>
        <a:p>
          <a:endParaRPr lang="en-US" sz="1800" b="0" i="0">
            <a:latin typeface="Montserrat" pitchFamily="2" charset="77"/>
          </a:endParaRPr>
        </a:p>
      </dgm:t>
    </dgm:pt>
    <dgm:pt modelId="{1DE1EEBC-14C6-402F-B97B-D96B6EF97010}">
      <dgm:prSet custT="1"/>
      <dgm:spPr>
        <a:solidFill>
          <a:srgbClr val="00B4E5">
            <a:alpha val="90000"/>
          </a:srgbClr>
        </a:solidFill>
      </dgm:spPr>
      <dgm:t>
        <a:bodyPr/>
        <a:lstStyle/>
        <a:p>
          <a:r>
            <a:rPr lang="en-US" sz="1400" b="0" i="0" dirty="0">
              <a:solidFill>
                <a:schemeClr val="bg1"/>
              </a:solidFill>
              <a:latin typeface="Montserrat" pitchFamily="2" charset="77"/>
            </a:rPr>
            <a:t>Select a venue (physical or virtual)</a:t>
          </a:r>
        </a:p>
      </dgm:t>
    </dgm:pt>
    <dgm:pt modelId="{9B8C97F0-4A20-4119-B128-C3A0BF9CACA1}" type="parTrans" cxnId="{B52148D3-02D7-4A8E-BADD-183CD6631FD4}">
      <dgm:prSet/>
      <dgm:spPr/>
      <dgm:t>
        <a:bodyPr/>
        <a:lstStyle/>
        <a:p>
          <a:endParaRPr lang="en-US" sz="1800" b="0" i="0">
            <a:latin typeface="Montserrat" pitchFamily="2" charset="77"/>
          </a:endParaRPr>
        </a:p>
      </dgm:t>
    </dgm:pt>
    <dgm:pt modelId="{E433EF80-F2A2-4783-85F6-E75E90BAA19A}" type="sibTrans" cxnId="{B52148D3-02D7-4A8E-BADD-183CD6631FD4}">
      <dgm:prSet/>
      <dgm:spPr/>
      <dgm:t>
        <a:bodyPr/>
        <a:lstStyle/>
        <a:p>
          <a:endParaRPr lang="en-US" sz="1800" b="0" i="0">
            <a:latin typeface="Montserrat" pitchFamily="2" charset="77"/>
          </a:endParaRPr>
        </a:p>
      </dgm:t>
    </dgm:pt>
    <dgm:pt modelId="{C8F37528-0F2D-487C-8E33-E48179A07F94}">
      <dgm:prSet custT="1"/>
      <dgm:spPr>
        <a:solidFill>
          <a:srgbClr val="005689"/>
        </a:solidFill>
        <a:ln>
          <a:solidFill>
            <a:srgbClr val="005689"/>
          </a:solidFill>
        </a:ln>
      </dgm:spPr>
      <dgm:t>
        <a:bodyPr/>
        <a:lstStyle/>
        <a:p>
          <a:r>
            <a:rPr lang="en-US" sz="1200" b="0" i="0" dirty="0">
              <a:latin typeface="Montserrat" pitchFamily="2" charset="77"/>
            </a:rPr>
            <a:t>Date &amp; Time </a:t>
          </a:r>
        </a:p>
      </dgm:t>
    </dgm:pt>
    <dgm:pt modelId="{3DAFDB52-5AC1-4AEE-B0CA-E8E8733EDD47}" type="parTrans" cxnId="{D615DF01-21A5-464E-89A1-9535A29F357B}">
      <dgm:prSet/>
      <dgm:spPr/>
      <dgm:t>
        <a:bodyPr/>
        <a:lstStyle/>
        <a:p>
          <a:endParaRPr lang="en-US" sz="1800" b="0" i="0">
            <a:latin typeface="Montserrat" pitchFamily="2" charset="77"/>
          </a:endParaRPr>
        </a:p>
      </dgm:t>
    </dgm:pt>
    <dgm:pt modelId="{781F53F4-955C-421D-826F-35178974B0CB}" type="sibTrans" cxnId="{D615DF01-21A5-464E-89A1-9535A29F357B}">
      <dgm:prSet/>
      <dgm:spPr/>
      <dgm:t>
        <a:bodyPr/>
        <a:lstStyle/>
        <a:p>
          <a:endParaRPr lang="en-US" sz="1800" b="0" i="0">
            <a:latin typeface="Montserrat" pitchFamily="2" charset="77"/>
          </a:endParaRPr>
        </a:p>
      </dgm:t>
    </dgm:pt>
    <dgm:pt modelId="{2CF4C66F-A4C2-4093-9A04-C557FE7BCC6B}">
      <dgm:prSet custT="1"/>
      <dgm:spPr>
        <a:solidFill>
          <a:srgbClr val="00B4E5">
            <a:alpha val="90000"/>
          </a:srgbClr>
        </a:solidFill>
      </dgm:spPr>
      <dgm:t>
        <a:bodyPr/>
        <a:lstStyle/>
        <a:p>
          <a:r>
            <a:rPr lang="en-US" sz="1400" b="0" i="0" dirty="0">
              <a:solidFill>
                <a:schemeClr val="bg1"/>
              </a:solidFill>
              <a:latin typeface="Montserrat" pitchFamily="2" charset="77"/>
            </a:rPr>
            <a:t>Choose dates and time slots</a:t>
          </a:r>
        </a:p>
      </dgm:t>
    </dgm:pt>
    <dgm:pt modelId="{F6BC676E-DA93-4B05-B231-382607EC89CB}" type="parTrans" cxnId="{39CD9830-5C34-4155-970B-1FFAF01E45AF}">
      <dgm:prSet/>
      <dgm:spPr/>
      <dgm:t>
        <a:bodyPr/>
        <a:lstStyle/>
        <a:p>
          <a:endParaRPr lang="en-US" sz="1800" b="0" i="0">
            <a:latin typeface="Montserrat" pitchFamily="2" charset="77"/>
          </a:endParaRPr>
        </a:p>
      </dgm:t>
    </dgm:pt>
    <dgm:pt modelId="{A48167DA-8DBC-4E9F-886C-B900510888AF}" type="sibTrans" cxnId="{39CD9830-5C34-4155-970B-1FFAF01E45AF}">
      <dgm:prSet/>
      <dgm:spPr/>
      <dgm:t>
        <a:bodyPr/>
        <a:lstStyle/>
        <a:p>
          <a:endParaRPr lang="en-US" sz="1800" b="0" i="0">
            <a:latin typeface="Montserrat" pitchFamily="2" charset="77"/>
          </a:endParaRPr>
        </a:p>
      </dgm:t>
    </dgm:pt>
    <dgm:pt modelId="{55487327-E921-402B-8EE2-941F44EE6FD4}">
      <dgm:prSet custT="1"/>
      <dgm:spPr>
        <a:solidFill>
          <a:srgbClr val="005689"/>
        </a:solidFill>
        <a:ln>
          <a:solidFill>
            <a:srgbClr val="005689"/>
          </a:solidFill>
        </a:ln>
      </dgm:spPr>
      <dgm:t>
        <a:bodyPr/>
        <a:lstStyle/>
        <a:p>
          <a:r>
            <a:rPr lang="en-US" sz="1200" b="0" i="0" dirty="0">
              <a:latin typeface="Montserrat" pitchFamily="2" charset="77"/>
            </a:rPr>
            <a:t>Panelists &amp; Participants</a:t>
          </a:r>
        </a:p>
      </dgm:t>
    </dgm:pt>
    <dgm:pt modelId="{8937EB3C-C0CA-4517-8316-E6576CEC6E8F}" type="parTrans" cxnId="{638521AD-5915-4575-995F-DE9E25BECE9F}">
      <dgm:prSet/>
      <dgm:spPr/>
      <dgm:t>
        <a:bodyPr/>
        <a:lstStyle/>
        <a:p>
          <a:endParaRPr lang="en-US" sz="1800" b="0" i="0">
            <a:latin typeface="Montserrat" pitchFamily="2" charset="77"/>
          </a:endParaRPr>
        </a:p>
      </dgm:t>
    </dgm:pt>
    <dgm:pt modelId="{BDA6B046-10ED-49DC-ABF8-3AC542C1B01A}" type="sibTrans" cxnId="{638521AD-5915-4575-995F-DE9E25BECE9F}">
      <dgm:prSet/>
      <dgm:spPr/>
      <dgm:t>
        <a:bodyPr/>
        <a:lstStyle/>
        <a:p>
          <a:endParaRPr lang="en-US" sz="1800" b="0" i="0">
            <a:latin typeface="Montserrat" pitchFamily="2" charset="77"/>
          </a:endParaRPr>
        </a:p>
      </dgm:t>
    </dgm:pt>
    <dgm:pt modelId="{A47B4688-C55B-4638-BA55-AC07643C6ABF}">
      <dgm:prSet custT="1"/>
      <dgm:spPr>
        <a:solidFill>
          <a:srgbClr val="00B4E5">
            <a:alpha val="90000"/>
          </a:srgbClr>
        </a:solidFill>
      </dgm:spPr>
      <dgm:t>
        <a:bodyPr/>
        <a:lstStyle/>
        <a:p>
          <a:r>
            <a:rPr lang="en-US" sz="1400" b="0" i="0" dirty="0">
              <a:solidFill>
                <a:schemeClr val="bg1"/>
              </a:solidFill>
              <a:latin typeface="Montserrat" pitchFamily="2" charset="77"/>
            </a:rPr>
            <a:t>Confirm partners and panelists</a:t>
          </a:r>
        </a:p>
      </dgm:t>
    </dgm:pt>
    <dgm:pt modelId="{536BD3B8-EF0E-4228-B728-1D7AD47DC7E3}" type="parTrans" cxnId="{C73344E8-63C0-4AC6-8D98-500A81E5E6C4}">
      <dgm:prSet/>
      <dgm:spPr/>
      <dgm:t>
        <a:bodyPr/>
        <a:lstStyle/>
        <a:p>
          <a:endParaRPr lang="en-US" sz="1800" b="0" i="0">
            <a:latin typeface="Montserrat" pitchFamily="2" charset="77"/>
          </a:endParaRPr>
        </a:p>
      </dgm:t>
    </dgm:pt>
    <dgm:pt modelId="{467B78B6-4838-47CA-B327-5CB3DFE6F49E}" type="sibTrans" cxnId="{C73344E8-63C0-4AC6-8D98-500A81E5E6C4}">
      <dgm:prSet/>
      <dgm:spPr/>
      <dgm:t>
        <a:bodyPr/>
        <a:lstStyle/>
        <a:p>
          <a:endParaRPr lang="en-US" sz="1800" b="0" i="0">
            <a:latin typeface="Montserrat" pitchFamily="2" charset="77"/>
          </a:endParaRPr>
        </a:p>
      </dgm:t>
    </dgm:pt>
    <dgm:pt modelId="{6299EB0F-D6D3-4AB2-B759-69625EA7433B}">
      <dgm:prSet custT="1"/>
      <dgm:spPr>
        <a:solidFill>
          <a:srgbClr val="005689"/>
        </a:solidFill>
        <a:ln>
          <a:solidFill>
            <a:srgbClr val="005689"/>
          </a:solidFill>
        </a:ln>
      </dgm:spPr>
      <dgm:t>
        <a:bodyPr/>
        <a:lstStyle/>
        <a:p>
          <a:r>
            <a:rPr lang="en-US" sz="1200" b="0" i="0" dirty="0">
              <a:latin typeface="Montserrat" pitchFamily="2" charset="77"/>
            </a:rPr>
            <a:t>Programme &amp; Website</a:t>
          </a:r>
        </a:p>
      </dgm:t>
    </dgm:pt>
    <dgm:pt modelId="{32552ED3-2C21-4385-9632-B500F06E5303}" type="parTrans" cxnId="{DB9F1BAE-65A9-4A59-8D4F-3E4F62D182E3}">
      <dgm:prSet/>
      <dgm:spPr/>
      <dgm:t>
        <a:bodyPr/>
        <a:lstStyle/>
        <a:p>
          <a:endParaRPr lang="en-US" sz="1800" b="0" i="0">
            <a:latin typeface="Montserrat" pitchFamily="2" charset="77"/>
          </a:endParaRPr>
        </a:p>
      </dgm:t>
    </dgm:pt>
    <dgm:pt modelId="{F5D9322C-ECE9-409C-BCDC-E31C2BF580A4}" type="sibTrans" cxnId="{DB9F1BAE-65A9-4A59-8D4F-3E4F62D182E3}">
      <dgm:prSet/>
      <dgm:spPr/>
      <dgm:t>
        <a:bodyPr/>
        <a:lstStyle/>
        <a:p>
          <a:endParaRPr lang="en-US" sz="1800" b="0" i="0">
            <a:latin typeface="Montserrat" pitchFamily="2" charset="77"/>
          </a:endParaRPr>
        </a:p>
      </dgm:t>
    </dgm:pt>
    <dgm:pt modelId="{A0F4FC4A-5B27-48DC-8830-F156EA08B6FE}">
      <dgm:prSet custT="1"/>
      <dgm:spPr>
        <a:solidFill>
          <a:srgbClr val="00B4E5">
            <a:alpha val="90000"/>
          </a:srgbClr>
        </a:solidFill>
      </dgm:spPr>
      <dgm:t>
        <a:bodyPr/>
        <a:lstStyle/>
        <a:p>
          <a:r>
            <a:rPr lang="en-US" sz="1400" b="0" i="0" dirty="0">
              <a:solidFill>
                <a:schemeClr val="bg1"/>
              </a:solidFill>
              <a:latin typeface="Montserrat" pitchFamily="2" charset="77"/>
            </a:rPr>
            <a:t>Prepare a web page to announce the campus and the programme</a:t>
          </a:r>
        </a:p>
      </dgm:t>
    </dgm:pt>
    <dgm:pt modelId="{4D1AA081-B060-45BD-9540-92D32E75BF5E}" type="parTrans" cxnId="{8B6C9CA3-BB12-4886-AB9D-E45EE13103E7}">
      <dgm:prSet/>
      <dgm:spPr/>
      <dgm:t>
        <a:bodyPr/>
        <a:lstStyle/>
        <a:p>
          <a:endParaRPr lang="en-US" sz="1800" b="0" i="0">
            <a:latin typeface="Montserrat" pitchFamily="2" charset="77"/>
          </a:endParaRPr>
        </a:p>
      </dgm:t>
    </dgm:pt>
    <dgm:pt modelId="{D25EB124-3754-47A4-9522-CEC903B84B71}" type="sibTrans" cxnId="{8B6C9CA3-BB12-4886-AB9D-E45EE13103E7}">
      <dgm:prSet/>
      <dgm:spPr/>
      <dgm:t>
        <a:bodyPr/>
        <a:lstStyle/>
        <a:p>
          <a:endParaRPr lang="en-US" sz="1800" b="0" i="0">
            <a:latin typeface="Montserrat" pitchFamily="2" charset="77"/>
          </a:endParaRPr>
        </a:p>
      </dgm:t>
    </dgm:pt>
    <dgm:pt modelId="{F2762746-0A96-45D1-A80D-9225A86A260E}">
      <dgm:prSet custT="1"/>
      <dgm:spPr>
        <a:solidFill>
          <a:srgbClr val="005689"/>
        </a:solidFill>
        <a:ln>
          <a:solidFill>
            <a:srgbClr val="005689"/>
          </a:solidFill>
        </a:ln>
      </dgm:spPr>
      <dgm:t>
        <a:bodyPr/>
        <a:lstStyle/>
        <a:p>
          <a:r>
            <a:rPr lang="en-US" sz="1200" b="0" i="0" dirty="0">
              <a:latin typeface="Montserrat" pitchFamily="2" charset="77"/>
            </a:rPr>
            <a:t>Registration</a:t>
          </a:r>
        </a:p>
      </dgm:t>
    </dgm:pt>
    <dgm:pt modelId="{6326A0F4-A625-4736-996F-88401F59DC1A}" type="parTrans" cxnId="{F068A332-69F9-4B31-8B39-BE67965C1E7F}">
      <dgm:prSet/>
      <dgm:spPr/>
      <dgm:t>
        <a:bodyPr/>
        <a:lstStyle/>
        <a:p>
          <a:endParaRPr lang="en-US" sz="1800" b="0" i="0">
            <a:latin typeface="Montserrat" pitchFamily="2" charset="77"/>
          </a:endParaRPr>
        </a:p>
      </dgm:t>
    </dgm:pt>
    <dgm:pt modelId="{BA022F91-87E8-4310-B89D-90E6AD4FC3C6}" type="sibTrans" cxnId="{F068A332-69F9-4B31-8B39-BE67965C1E7F}">
      <dgm:prSet/>
      <dgm:spPr/>
      <dgm:t>
        <a:bodyPr/>
        <a:lstStyle/>
        <a:p>
          <a:endParaRPr lang="en-US" sz="1800" b="0" i="0">
            <a:latin typeface="Montserrat" pitchFamily="2" charset="77"/>
          </a:endParaRPr>
        </a:p>
      </dgm:t>
    </dgm:pt>
    <dgm:pt modelId="{77CAF7B1-80EA-4EC4-9658-5F64FD4D65BB}">
      <dgm:prSet custT="1"/>
      <dgm:spPr>
        <a:solidFill>
          <a:srgbClr val="00B4E5">
            <a:alpha val="90000"/>
          </a:srgbClr>
        </a:solidFill>
      </dgm:spPr>
      <dgm:t>
        <a:bodyPr/>
        <a:lstStyle/>
        <a:p>
          <a:r>
            <a:rPr lang="en-US" sz="1400" b="0" i="0" dirty="0">
              <a:solidFill>
                <a:schemeClr val="bg1"/>
              </a:solidFill>
              <a:latin typeface="Montserrat" pitchFamily="2" charset="77"/>
            </a:rPr>
            <a:t>Prepare a registration page to ask participants to register </a:t>
          </a:r>
        </a:p>
      </dgm:t>
    </dgm:pt>
    <dgm:pt modelId="{45C1282D-9185-49FC-8C85-88FC8493F12B}" type="parTrans" cxnId="{B0E201E7-31F5-466B-9F72-969B420C0175}">
      <dgm:prSet/>
      <dgm:spPr/>
      <dgm:t>
        <a:bodyPr/>
        <a:lstStyle/>
        <a:p>
          <a:endParaRPr lang="en-US" sz="1800" b="0" i="0">
            <a:latin typeface="Montserrat" pitchFamily="2" charset="77"/>
          </a:endParaRPr>
        </a:p>
      </dgm:t>
    </dgm:pt>
    <dgm:pt modelId="{85F1FFAB-7B78-47EF-8979-A8804C32E030}" type="sibTrans" cxnId="{B0E201E7-31F5-466B-9F72-969B420C0175}">
      <dgm:prSet/>
      <dgm:spPr/>
      <dgm:t>
        <a:bodyPr/>
        <a:lstStyle/>
        <a:p>
          <a:endParaRPr lang="en-US" sz="1800" b="0" i="0">
            <a:latin typeface="Montserrat" pitchFamily="2" charset="77"/>
          </a:endParaRPr>
        </a:p>
      </dgm:t>
    </dgm:pt>
    <dgm:pt modelId="{4BC45000-FDC2-46AF-A890-264C70897514}">
      <dgm:prSet custT="1"/>
      <dgm:spPr>
        <a:solidFill>
          <a:srgbClr val="005689"/>
        </a:solidFill>
        <a:ln>
          <a:solidFill>
            <a:srgbClr val="005689"/>
          </a:solidFill>
        </a:ln>
      </dgm:spPr>
      <dgm:t>
        <a:bodyPr/>
        <a:lstStyle/>
        <a:p>
          <a:r>
            <a:rPr lang="en-US" sz="1200" b="0" i="0" dirty="0">
              <a:latin typeface="Montserrat" pitchFamily="2" charset="77"/>
            </a:rPr>
            <a:t>Social</a:t>
          </a:r>
          <a:r>
            <a:rPr lang="en-US" sz="1200" b="0" i="0" baseline="0" dirty="0">
              <a:latin typeface="Montserrat" pitchFamily="2" charset="77"/>
            </a:rPr>
            <a:t> media</a:t>
          </a:r>
          <a:endParaRPr lang="en-US" sz="1200" b="0" i="0" dirty="0">
            <a:latin typeface="Montserrat" pitchFamily="2" charset="77"/>
          </a:endParaRPr>
        </a:p>
      </dgm:t>
    </dgm:pt>
    <dgm:pt modelId="{F83D678A-3773-4861-BD76-A62F3BADF4C7}" type="parTrans" cxnId="{3BEEDE83-2109-4EF7-8A63-1ABCE11E1F15}">
      <dgm:prSet/>
      <dgm:spPr/>
      <dgm:t>
        <a:bodyPr/>
        <a:lstStyle/>
        <a:p>
          <a:endParaRPr lang="en-US" sz="1800" b="0" i="0">
            <a:latin typeface="Montserrat" pitchFamily="2" charset="77"/>
          </a:endParaRPr>
        </a:p>
      </dgm:t>
    </dgm:pt>
    <dgm:pt modelId="{E35E7A19-93ED-474F-BB02-84F390C6FEE4}" type="sibTrans" cxnId="{3BEEDE83-2109-4EF7-8A63-1ABCE11E1F15}">
      <dgm:prSet/>
      <dgm:spPr/>
      <dgm:t>
        <a:bodyPr/>
        <a:lstStyle/>
        <a:p>
          <a:endParaRPr lang="en-US" sz="1800" b="0" i="0">
            <a:latin typeface="Montserrat" pitchFamily="2" charset="77"/>
          </a:endParaRPr>
        </a:p>
      </dgm:t>
    </dgm:pt>
    <dgm:pt modelId="{09073F4C-71C5-41C7-95A9-A92A353F497B}">
      <dgm:prSet custT="1"/>
      <dgm:spPr>
        <a:solidFill>
          <a:srgbClr val="00B4E5">
            <a:alpha val="90000"/>
          </a:srgbClr>
        </a:solidFill>
      </dgm:spPr>
      <dgm:t>
        <a:bodyPr/>
        <a:lstStyle/>
        <a:p>
          <a:r>
            <a:rPr lang="en-US" sz="1400" b="0" i="0" dirty="0">
              <a:solidFill>
                <a:schemeClr val="bg1"/>
              </a:solidFill>
              <a:latin typeface="Montserrat" pitchFamily="2" charset="77"/>
            </a:rPr>
            <a:t>Prepare your UTC Flyer and social media images - Have a list of influencers</a:t>
          </a:r>
        </a:p>
      </dgm:t>
    </dgm:pt>
    <dgm:pt modelId="{94D9E5C3-912A-456D-8823-CAB3ABBAA95F}" type="parTrans" cxnId="{26551CCD-0FCB-47EC-B321-6326DD53898E}">
      <dgm:prSet/>
      <dgm:spPr/>
      <dgm:t>
        <a:bodyPr/>
        <a:lstStyle/>
        <a:p>
          <a:endParaRPr lang="en-US" sz="1800" b="0" i="0">
            <a:latin typeface="Montserrat" pitchFamily="2" charset="77"/>
          </a:endParaRPr>
        </a:p>
      </dgm:t>
    </dgm:pt>
    <dgm:pt modelId="{C38E5C11-032E-49D6-91A1-3DDC1CDA3221}" type="sibTrans" cxnId="{26551CCD-0FCB-47EC-B321-6326DD53898E}">
      <dgm:prSet/>
      <dgm:spPr/>
      <dgm:t>
        <a:bodyPr/>
        <a:lstStyle/>
        <a:p>
          <a:endParaRPr lang="en-US" sz="1800" b="0" i="0">
            <a:latin typeface="Montserrat" pitchFamily="2" charset="77"/>
          </a:endParaRPr>
        </a:p>
      </dgm:t>
    </dgm:pt>
    <dgm:pt modelId="{A756DDCA-ECCD-4F29-A472-F08DC326B441}">
      <dgm:prSet custT="1"/>
      <dgm:spPr>
        <a:solidFill>
          <a:srgbClr val="005689"/>
        </a:solidFill>
        <a:ln>
          <a:solidFill>
            <a:srgbClr val="005689"/>
          </a:solidFill>
        </a:ln>
      </dgm:spPr>
      <dgm:t>
        <a:bodyPr/>
        <a:lstStyle/>
        <a:p>
          <a:r>
            <a:rPr lang="en-US" sz="1200" b="0" i="0" dirty="0">
              <a:latin typeface="Montserrat" pitchFamily="2" charset="77"/>
            </a:rPr>
            <a:t>Slide Show</a:t>
          </a:r>
        </a:p>
      </dgm:t>
    </dgm:pt>
    <dgm:pt modelId="{34853C01-6EF9-4710-8F34-77A1FCD3249B}" type="parTrans" cxnId="{B7385FF9-E885-4EC5-B552-77FD179F6126}">
      <dgm:prSet/>
      <dgm:spPr/>
      <dgm:t>
        <a:bodyPr/>
        <a:lstStyle/>
        <a:p>
          <a:endParaRPr lang="en-US" sz="1800" b="0" i="0">
            <a:latin typeface="Montserrat" pitchFamily="2" charset="77"/>
          </a:endParaRPr>
        </a:p>
      </dgm:t>
    </dgm:pt>
    <dgm:pt modelId="{1D4C4590-857E-457E-A1C4-1773A5771A3F}" type="sibTrans" cxnId="{B7385FF9-E885-4EC5-B552-77FD179F6126}">
      <dgm:prSet/>
      <dgm:spPr/>
      <dgm:t>
        <a:bodyPr/>
        <a:lstStyle/>
        <a:p>
          <a:endParaRPr lang="en-US" sz="1800" b="0" i="0">
            <a:latin typeface="Montserrat" pitchFamily="2" charset="77"/>
          </a:endParaRPr>
        </a:p>
      </dgm:t>
    </dgm:pt>
    <dgm:pt modelId="{953E5708-AFF5-4AF5-A96C-F8B405109D33}">
      <dgm:prSet custT="1"/>
      <dgm:spPr>
        <a:solidFill>
          <a:srgbClr val="00B4E5">
            <a:alpha val="90000"/>
          </a:srgbClr>
        </a:solidFill>
      </dgm:spPr>
      <dgm:t>
        <a:bodyPr/>
        <a:lstStyle/>
        <a:p>
          <a:r>
            <a:rPr lang="en-US" sz="1400" b="0" i="0" dirty="0">
              <a:solidFill>
                <a:schemeClr val="bg1"/>
              </a:solidFill>
              <a:latin typeface="Montserrat" pitchFamily="2" charset="77"/>
            </a:rPr>
            <a:t>Prepare a slide show (PowerPoint) for the sessions</a:t>
          </a:r>
        </a:p>
      </dgm:t>
    </dgm:pt>
    <dgm:pt modelId="{2D82DB10-A4A1-47F0-8AD8-75A123825970}" type="parTrans" cxnId="{67BB0E0D-83F4-42E9-A7C6-2E6E1E101BAD}">
      <dgm:prSet/>
      <dgm:spPr/>
      <dgm:t>
        <a:bodyPr/>
        <a:lstStyle/>
        <a:p>
          <a:endParaRPr lang="en-US" sz="1800" b="0" i="0">
            <a:latin typeface="Montserrat" pitchFamily="2" charset="77"/>
          </a:endParaRPr>
        </a:p>
      </dgm:t>
    </dgm:pt>
    <dgm:pt modelId="{512D9EB4-6AF0-42D9-A833-5800E645A870}" type="sibTrans" cxnId="{67BB0E0D-83F4-42E9-A7C6-2E6E1E101BAD}">
      <dgm:prSet/>
      <dgm:spPr/>
      <dgm:t>
        <a:bodyPr/>
        <a:lstStyle/>
        <a:p>
          <a:endParaRPr lang="en-US" sz="1800" b="0" i="0">
            <a:latin typeface="Montserrat" pitchFamily="2" charset="77"/>
          </a:endParaRPr>
        </a:p>
      </dgm:t>
    </dgm:pt>
    <dgm:pt modelId="{1FA835F1-18C6-48FD-885D-1B5C66B7A907}">
      <dgm:prSet custT="1"/>
      <dgm:spPr>
        <a:solidFill>
          <a:srgbClr val="005689"/>
        </a:solidFill>
        <a:ln>
          <a:solidFill>
            <a:srgbClr val="005689"/>
          </a:solidFill>
        </a:ln>
      </dgm:spPr>
      <dgm:t>
        <a:bodyPr/>
        <a:lstStyle/>
        <a:p>
          <a:r>
            <a:rPr lang="en-US" sz="1200" b="0" i="0" dirty="0">
              <a:latin typeface="Montserrat" pitchFamily="2" charset="77"/>
            </a:rPr>
            <a:t>UTC Calendar</a:t>
          </a:r>
        </a:p>
      </dgm:t>
    </dgm:pt>
    <dgm:pt modelId="{407967FE-4772-473C-A5FF-EB9D5543F8C9}" type="parTrans" cxnId="{D4C1B7C2-B98B-4B9B-842D-1E30BC1CA71D}">
      <dgm:prSet/>
      <dgm:spPr/>
      <dgm:t>
        <a:bodyPr/>
        <a:lstStyle/>
        <a:p>
          <a:endParaRPr lang="en-US" sz="1800" b="0" i="0">
            <a:latin typeface="Montserrat" pitchFamily="2" charset="77"/>
          </a:endParaRPr>
        </a:p>
      </dgm:t>
    </dgm:pt>
    <dgm:pt modelId="{BFB087C1-809B-4104-A0CD-B8F7CA406135}" type="sibTrans" cxnId="{D4C1B7C2-B98B-4B9B-842D-1E30BC1CA71D}">
      <dgm:prSet/>
      <dgm:spPr/>
      <dgm:t>
        <a:bodyPr/>
        <a:lstStyle/>
        <a:p>
          <a:endParaRPr lang="en-US" sz="1800" b="0" i="0">
            <a:latin typeface="Montserrat" pitchFamily="2" charset="77"/>
          </a:endParaRPr>
        </a:p>
      </dgm:t>
    </dgm:pt>
    <dgm:pt modelId="{07210495-4757-4429-A6AC-9741FF050AEE}">
      <dgm:prSet custT="1"/>
      <dgm:spPr>
        <a:solidFill>
          <a:srgbClr val="00B4E5">
            <a:alpha val="90000"/>
          </a:srgbClr>
        </a:solidFill>
      </dgm:spPr>
      <dgm:t>
        <a:bodyPr/>
        <a:lstStyle/>
        <a:p>
          <a:r>
            <a:rPr lang="en-US" sz="1200" b="0" i="0" dirty="0">
              <a:solidFill>
                <a:schemeClr val="bg1"/>
              </a:solidFill>
              <a:latin typeface="Montserrat" pitchFamily="2" charset="77"/>
            </a:rPr>
            <a:t>Send the above to the WUC Secretariat in order to be included in the full UTC calendar</a:t>
          </a:r>
        </a:p>
      </dgm:t>
    </dgm:pt>
    <dgm:pt modelId="{B07D22C3-AF0F-4297-89B3-A5515FE4F54C}" type="parTrans" cxnId="{36C6D0A0-BBB8-4E47-9DD8-52C6CE943C07}">
      <dgm:prSet/>
      <dgm:spPr/>
      <dgm:t>
        <a:bodyPr/>
        <a:lstStyle/>
        <a:p>
          <a:endParaRPr lang="en-US" sz="1800" b="0" i="0">
            <a:latin typeface="Montserrat" pitchFamily="2" charset="77"/>
          </a:endParaRPr>
        </a:p>
      </dgm:t>
    </dgm:pt>
    <dgm:pt modelId="{88BC2134-815B-445C-87D3-892A8BB7F859}" type="sibTrans" cxnId="{36C6D0A0-BBB8-4E47-9DD8-52C6CE943C07}">
      <dgm:prSet/>
      <dgm:spPr/>
      <dgm:t>
        <a:bodyPr/>
        <a:lstStyle/>
        <a:p>
          <a:endParaRPr lang="en-US" sz="1800" b="0" i="0">
            <a:latin typeface="Montserrat" pitchFamily="2" charset="77"/>
          </a:endParaRPr>
        </a:p>
      </dgm:t>
    </dgm:pt>
    <dgm:pt modelId="{4596283B-D7E8-4B7A-B8BF-3F4E06FDF0F7}">
      <dgm:prSet custT="1"/>
      <dgm:spPr>
        <a:solidFill>
          <a:srgbClr val="005689"/>
        </a:solidFill>
        <a:ln>
          <a:solidFill>
            <a:srgbClr val="005689"/>
          </a:solidFill>
        </a:ln>
      </dgm:spPr>
      <dgm:t>
        <a:bodyPr/>
        <a:lstStyle/>
        <a:p>
          <a:r>
            <a:rPr lang="en-US" sz="1200" b="0" i="0" dirty="0">
              <a:latin typeface="Montserrat" pitchFamily="2" charset="77"/>
            </a:rPr>
            <a:t>Save the Date </a:t>
          </a:r>
        </a:p>
      </dgm:t>
    </dgm:pt>
    <dgm:pt modelId="{3FCD75BC-94A1-476F-8AF3-5342B8F6F57E}" type="parTrans" cxnId="{AB9770C0-0E90-48AF-BF59-688418593742}">
      <dgm:prSet/>
      <dgm:spPr/>
      <dgm:t>
        <a:bodyPr/>
        <a:lstStyle/>
        <a:p>
          <a:endParaRPr lang="en-US" sz="1800" b="0" i="0">
            <a:latin typeface="Montserrat" pitchFamily="2" charset="77"/>
          </a:endParaRPr>
        </a:p>
      </dgm:t>
    </dgm:pt>
    <dgm:pt modelId="{61531035-6E7E-46AD-AF6A-7304F3CA960C}" type="sibTrans" cxnId="{AB9770C0-0E90-48AF-BF59-688418593742}">
      <dgm:prSet/>
      <dgm:spPr/>
      <dgm:t>
        <a:bodyPr/>
        <a:lstStyle/>
        <a:p>
          <a:endParaRPr lang="en-US" sz="1800" b="0" i="0">
            <a:latin typeface="Montserrat" pitchFamily="2" charset="77"/>
          </a:endParaRPr>
        </a:p>
      </dgm:t>
    </dgm:pt>
    <dgm:pt modelId="{E5C58911-5F5F-4450-83C4-961593618029}">
      <dgm:prSet custT="1"/>
      <dgm:spPr>
        <a:solidFill>
          <a:srgbClr val="00B4E5">
            <a:alpha val="90000"/>
          </a:srgbClr>
        </a:solidFill>
      </dgm:spPr>
      <dgm:t>
        <a:bodyPr/>
        <a:lstStyle/>
        <a:p>
          <a:r>
            <a:rPr lang="en-US" sz="1400" b="0" i="0" dirty="0">
              <a:solidFill>
                <a:schemeClr val="bg1"/>
              </a:solidFill>
              <a:latin typeface="Montserrat" pitchFamily="2" charset="77"/>
            </a:rPr>
            <a:t>Send a ‘Save the Date’ and invite</a:t>
          </a:r>
        </a:p>
      </dgm:t>
    </dgm:pt>
    <dgm:pt modelId="{2441DBAD-87E0-48E1-A6EA-FC1FA01CC4D6}" type="parTrans" cxnId="{4A5D3BB6-2582-4F75-A9FA-96147E73AE7E}">
      <dgm:prSet/>
      <dgm:spPr/>
      <dgm:t>
        <a:bodyPr/>
        <a:lstStyle/>
        <a:p>
          <a:endParaRPr lang="en-US" sz="1800" b="0" i="0">
            <a:latin typeface="Montserrat" pitchFamily="2" charset="77"/>
          </a:endParaRPr>
        </a:p>
      </dgm:t>
    </dgm:pt>
    <dgm:pt modelId="{01A61852-5793-495F-A88E-77D7BF88730D}" type="sibTrans" cxnId="{4A5D3BB6-2582-4F75-A9FA-96147E73AE7E}">
      <dgm:prSet/>
      <dgm:spPr/>
      <dgm:t>
        <a:bodyPr/>
        <a:lstStyle/>
        <a:p>
          <a:endParaRPr lang="en-US" sz="1800" b="0" i="0">
            <a:latin typeface="Montserrat" pitchFamily="2" charset="77"/>
          </a:endParaRPr>
        </a:p>
      </dgm:t>
    </dgm:pt>
    <dgm:pt modelId="{A26761C2-F38B-704A-A423-D1DD76C782AF}" type="pres">
      <dgm:prSet presAssocID="{25998617-21C2-4B01-AC91-24443E1DE791}" presName="Name0" presStyleCnt="0">
        <dgm:presLayoutVars>
          <dgm:dir/>
          <dgm:animLvl val="lvl"/>
          <dgm:resizeHandles val="exact"/>
        </dgm:presLayoutVars>
      </dgm:prSet>
      <dgm:spPr/>
    </dgm:pt>
    <dgm:pt modelId="{3B23FDFC-1795-BB40-A448-6D637158F40B}" type="pres">
      <dgm:prSet presAssocID="{4596283B-D7E8-4B7A-B8BF-3F4E06FDF0F7}" presName="boxAndChildren" presStyleCnt="0"/>
      <dgm:spPr/>
    </dgm:pt>
    <dgm:pt modelId="{B2BD582F-F072-CE43-9658-AC0E810BC184}" type="pres">
      <dgm:prSet presAssocID="{4596283B-D7E8-4B7A-B8BF-3F4E06FDF0F7}" presName="parentTextBox" presStyleLbl="alignNode1" presStyleIdx="0" presStyleCnt="9"/>
      <dgm:spPr/>
    </dgm:pt>
    <dgm:pt modelId="{65FA11D1-3429-734F-BD57-586E02957270}" type="pres">
      <dgm:prSet presAssocID="{4596283B-D7E8-4B7A-B8BF-3F4E06FDF0F7}" presName="descendantBox" presStyleLbl="bgAccFollowNode1" presStyleIdx="0" presStyleCnt="9"/>
      <dgm:spPr/>
    </dgm:pt>
    <dgm:pt modelId="{EA4EB3A6-F291-9F4B-A9C9-8C435E6FA653}" type="pres">
      <dgm:prSet presAssocID="{BFB087C1-809B-4104-A0CD-B8F7CA406135}" presName="sp" presStyleCnt="0"/>
      <dgm:spPr/>
    </dgm:pt>
    <dgm:pt modelId="{85E99456-4A86-014F-AD91-2D47B7B94299}" type="pres">
      <dgm:prSet presAssocID="{1FA835F1-18C6-48FD-885D-1B5C66B7A907}" presName="arrowAndChildren" presStyleCnt="0"/>
      <dgm:spPr/>
    </dgm:pt>
    <dgm:pt modelId="{8DDCCF41-716A-C143-84AE-AF7E1412402A}" type="pres">
      <dgm:prSet presAssocID="{1FA835F1-18C6-48FD-885D-1B5C66B7A907}" presName="parentTextArrow" presStyleLbl="node1" presStyleIdx="0" presStyleCnt="0"/>
      <dgm:spPr/>
    </dgm:pt>
    <dgm:pt modelId="{F7F30630-F76A-5D47-8C35-FFC237ED2AA0}" type="pres">
      <dgm:prSet presAssocID="{1FA835F1-18C6-48FD-885D-1B5C66B7A907}" presName="arrow" presStyleLbl="alignNode1" presStyleIdx="1" presStyleCnt="9"/>
      <dgm:spPr/>
    </dgm:pt>
    <dgm:pt modelId="{0A4FF068-9F3E-E142-8FE1-2A949EA4500A}" type="pres">
      <dgm:prSet presAssocID="{1FA835F1-18C6-48FD-885D-1B5C66B7A907}" presName="descendantArrow" presStyleLbl="bgAccFollowNode1" presStyleIdx="1" presStyleCnt="9"/>
      <dgm:spPr/>
    </dgm:pt>
    <dgm:pt modelId="{9858028E-7CB6-E545-BBAE-6EB61E58D4E6}" type="pres">
      <dgm:prSet presAssocID="{1D4C4590-857E-457E-A1C4-1773A5771A3F}" presName="sp" presStyleCnt="0"/>
      <dgm:spPr/>
    </dgm:pt>
    <dgm:pt modelId="{D504B374-21D4-454E-9BDE-5B564FAF7627}" type="pres">
      <dgm:prSet presAssocID="{A756DDCA-ECCD-4F29-A472-F08DC326B441}" presName="arrowAndChildren" presStyleCnt="0"/>
      <dgm:spPr/>
    </dgm:pt>
    <dgm:pt modelId="{9B8810E3-1D38-824E-8C81-26E26265B5F4}" type="pres">
      <dgm:prSet presAssocID="{A756DDCA-ECCD-4F29-A472-F08DC326B441}" presName="parentTextArrow" presStyleLbl="node1" presStyleIdx="0" presStyleCnt="0"/>
      <dgm:spPr/>
    </dgm:pt>
    <dgm:pt modelId="{2F22465D-C76F-224A-9B1B-2575E144B516}" type="pres">
      <dgm:prSet presAssocID="{A756DDCA-ECCD-4F29-A472-F08DC326B441}" presName="arrow" presStyleLbl="alignNode1" presStyleIdx="2" presStyleCnt="9"/>
      <dgm:spPr/>
    </dgm:pt>
    <dgm:pt modelId="{AD64D1A5-BD5D-6B42-9715-D406110B5584}" type="pres">
      <dgm:prSet presAssocID="{A756DDCA-ECCD-4F29-A472-F08DC326B441}" presName="descendantArrow" presStyleLbl="bgAccFollowNode1" presStyleIdx="2" presStyleCnt="9"/>
      <dgm:spPr/>
    </dgm:pt>
    <dgm:pt modelId="{549A092D-7546-2548-871A-98F52F8E0003}" type="pres">
      <dgm:prSet presAssocID="{E35E7A19-93ED-474F-BB02-84F390C6FEE4}" presName="sp" presStyleCnt="0"/>
      <dgm:spPr/>
    </dgm:pt>
    <dgm:pt modelId="{EBC8A2AD-28C4-6949-856E-893521C02E71}" type="pres">
      <dgm:prSet presAssocID="{4BC45000-FDC2-46AF-A890-264C70897514}" presName="arrowAndChildren" presStyleCnt="0"/>
      <dgm:spPr/>
    </dgm:pt>
    <dgm:pt modelId="{C7AEBCBE-5FB7-D044-9FB4-39B789A47122}" type="pres">
      <dgm:prSet presAssocID="{4BC45000-FDC2-46AF-A890-264C70897514}" presName="parentTextArrow" presStyleLbl="node1" presStyleIdx="0" presStyleCnt="0"/>
      <dgm:spPr/>
    </dgm:pt>
    <dgm:pt modelId="{778BEEDE-CFF1-454F-AFF0-D7105DE83E45}" type="pres">
      <dgm:prSet presAssocID="{4BC45000-FDC2-46AF-A890-264C70897514}" presName="arrow" presStyleLbl="alignNode1" presStyleIdx="3" presStyleCnt="9"/>
      <dgm:spPr/>
    </dgm:pt>
    <dgm:pt modelId="{53EAC750-E5B2-AC40-B6D2-D175B1468FE1}" type="pres">
      <dgm:prSet presAssocID="{4BC45000-FDC2-46AF-A890-264C70897514}" presName="descendantArrow" presStyleLbl="bgAccFollowNode1" presStyleIdx="3" presStyleCnt="9"/>
      <dgm:spPr/>
    </dgm:pt>
    <dgm:pt modelId="{7B307737-7A83-154F-9018-123011C78F99}" type="pres">
      <dgm:prSet presAssocID="{BA022F91-87E8-4310-B89D-90E6AD4FC3C6}" presName="sp" presStyleCnt="0"/>
      <dgm:spPr/>
    </dgm:pt>
    <dgm:pt modelId="{4DF0684E-1401-634F-B4B8-67BA638207F8}" type="pres">
      <dgm:prSet presAssocID="{F2762746-0A96-45D1-A80D-9225A86A260E}" presName="arrowAndChildren" presStyleCnt="0"/>
      <dgm:spPr/>
    </dgm:pt>
    <dgm:pt modelId="{9D8EA159-2C95-2046-8767-F510C48A8365}" type="pres">
      <dgm:prSet presAssocID="{F2762746-0A96-45D1-A80D-9225A86A260E}" presName="parentTextArrow" presStyleLbl="node1" presStyleIdx="0" presStyleCnt="0"/>
      <dgm:spPr/>
    </dgm:pt>
    <dgm:pt modelId="{AE1F635C-2B83-6144-9C55-556855620612}" type="pres">
      <dgm:prSet presAssocID="{F2762746-0A96-45D1-A80D-9225A86A260E}" presName="arrow" presStyleLbl="alignNode1" presStyleIdx="4" presStyleCnt="9"/>
      <dgm:spPr/>
    </dgm:pt>
    <dgm:pt modelId="{EC6E40CC-EA3B-644C-823E-84403F26D4AA}" type="pres">
      <dgm:prSet presAssocID="{F2762746-0A96-45D1-A80D-9225A86A260E}" presName="descendantArrow" presStyleLbl="bgAccFollowNode1" presStyleIdx="4" presStyleCnt="9"/>
      <dgm:spPr/>
    </dgm:pt>
    <dgm:pt modelId="{212649E7-9F53-554D-AF17-FE8179C030E6}" type="pres">
      <dgm:prSet presAssocID="{F5D9322C-ECE9-409C-BCDC-E31C2BF580A4}" presName="sp" presStyleCnt="0"/>
      <dgm:spPr/>
    </dgm:pt>
    <dgm:pt modelId="{E8DC6177-0080-4C41-8A0A-77505C19B5DE}" type="pres">
      <dgm:prSet presAssocID="{6299EB0F-D6D3-4AB2-B759-69625EA7433B}" presName="arrowAndChildren" presStyleCnt="0"/>
      <dgm:spPr/>
    </dgm:pt>
    <dgm:pt modelId="{213D583F-A246-494A-9F5E-213AC0BA80A9}" type="pres">
      <dgm:prSet presAssocID="{6299EB0F-D6D3-4AB2-B759-69625EA7433B}" presName="parentTextArrow" presStyleLbl="node1" presStyleIdx="0" presStyleCnt="0"/>
      <dgm:spPr/>
    </dgm:pt>
    <dgm:pt modelId="{397C7505-DF14-4E4F-8FC9-863379AFBE76}" type="pres">
      <dgm:prSet presAssocID="{6299EB0F-D6D3-4AB2-B759-69625EA7433B}" presName="arrow" presStyleLbl="alignNode1" presStyleIdx="5" presStyleCnt="9"/>
      <dgm:spPr/>
    </dgm:pt>
    <dgm:pt modelId="{55F6D328-8D94-F94E-AA09-CC1389ABEDD7}" type="pres">
      <dgm:prSet presAssocID="{6299EB0F-D6D3-4AB2-B759-69625EA7433B}" presName="descendantArrow" presStyleLbl="bgAccFollowNode1" presStyleIdx="5" presStyleCnt="9"/>
      <dgm:spPr/>
    </dgm:pt>
    <dgm:pt modelId="{EEC62AC1-D694-B34E-AAB2-06CB1EE1AAF4}" type="pres">
      <dgm:prSet presAssocID="{BDA6B046-10ED-49DC-ABF8-3AC542C1B01A}" presName="sp" presStyleCnt="0"/>
      <dgm:spPr/>
    </dgm:pt>
    <dgm:pt modelId="{D20E8B44-3D55-E345-B650-DCC883281DE3}" type="pres">
      <dgm:prSet presAssocID="{55487327-E921-402B-8EE2-941F44EE6FD4}" presName="arrowAndChildren" presStyleCnt="0"/>
      <dgm:spPr/>
    </dgm:pt>
    <dgm:pt modelId="{DE0DD9E3-2770-3346-A146-6CACC9AD84CE}" type="pres">
      <dgm:prSet presAssocID="{55487327-E921-402B-8EE2-941F44EE6FD4}" presName="parentTextArrow" presStyleLbl="node1" presStyleIdx="0" presStyleCnt="0"/>
      <dgm:spPr/>
    </dgm:pt>
    <dgm:pt modelId="{C463A26F-7465-5847-B471-A3ACA2266D64}" type="pres">
      <dgm:prSet presAssocID="{55487327-E921-402B-8EE2-941F44EE6FD4}" presName="arrow" presStyleLbl="alignNode1" presStyleIdx="6" presStyleCnt="9"/>
      <dgm:spPr/>
    </dgm:pt>
    <dgm:pt modelId="{D021B914-E172-8F4E-A74F-94EEA7FEFE29}" type="pres">
      <dgm:prSet presAssocID="{55487327-E921-402B-8EE2-941F44EE6FD4}" presName="descendantArrow" presStyleLbl="bgAccFollowNode1" presStyleIdx="6" presStyleCnt="9"/>
      <dgm:spPr/>
    </dgm:pt>
    <dgm:pt modelId="{A3C1C938-8C87-F443-A76D-F83CEBCD58A4}" type="pres">
      <dgm:prSet presAssocID="{781F53F4-955C-421D-826F-35178974B0CB}" presName="sp" presStyleCnt="0"/>
      <dgm:spPr/>
    </dgm:pt>
    <dgm:pt modelId="{2F46FEB9-D556-D344-8640-0348B9D7FA41}" type="pres">
      <dgm:prSet presAssocID="{C8F37528-0F2D-487C-8E33-E48179A07F94}" presName="arrowAndChildren" presStyleCnt="0"/>
      <dgm:spPr/>
    </dgm:pt>
    <dgm:pt modelId="{61F92F91-C1A1-F742-9ED8-8592C4E49C1D}" type="pres">
      <dgm:prSet presAssocID="{C8F37528-0F2D-487C-8E33-E48179A07F94}" presName="parentTextArrow" presStyleLbl="node1" presStyleIdx="0" presStyleCnt="0"/>
      <dgm:spPr/>
    </dgm:pt>
    <dgm:pt modelId="{60B5B5C0-BC4D-5946-A41F-EFDB9152DD05}" type="pres">
      <dgm:prSet presAssocID="{C8F37528-0F2D-487C-8E33-E48179A07F94}" presName="arrow" presStyleLbl="alignNode1" presStyleIdx="7" presStyleCnt="9"/>
      <dgm:spPr/>
    </dgm:pt>
    <dgm:pt modelId="{FF5AC11A-8E6D-A849-80FB-EFB467A85DF3}" type="pres">
      <dgm:prSet presAssocID="{C8F37528-0F2D-487C-8E33-E48179A07F94}" presName="descendantArrow" presStyleLbl="bgAccFollowNode1" presStyleIdx="7" presStyleCnt="9"/>
      <dgm:spPr/>
    </dgm:pt>
    <dgm:pt modelId="{9C12B3F2-B28F-BF45-95CF-E9E6C27F5F13}" type="pres">
      <dgm:prSet presAssocID="{1F7B54C2-E756-4A73-8631-EE274191E8BE}" presName="sp" presStyleCnt="0"/>
      <dgm:spPr/>
    </dgm:pt>
    <dgm:pt modelId="{E1603A77-1D11-7A4F-BD8D-0188F4EE9664}" type="pres">
      <dgm:prSet presAssocID="{69777D3F-1940-4D8F-AAA1-7FAFF92FB736}" presName="arrowAndChildren" presStyleCnt="0"/>
      <dgm:spPr/>
    </dgm:pt>
    <dgm:pt modelId="{C9654056-5513-0E4A-B516-0573C8A89CAF}" type="pres">
      <dgm:prSet presAssocID="{69777D3F-1940-4D8F-AAA1-7FAFF92FB736}" presName="parentTextArrow" presStyleLbl="node1" presStyleIdx="0" presStyleCnt="0"/>
      <dgm:spPr/>
    </dgm:pt>
    <dgm:pt modelId="{D8B2FD35-DC42-7247-B8A5-2D741A97B8BE}" type="pres">
      <dgm:prSet presAssocID="{69777D3F-1940-4D8F-AAA1-7FAFF92FB736}" presName="arrow" presStyleLbl="alignNode1" presStyleIdx="8" presStyleCnt="9"/>
      <dgm:spPr/>
    </dgm:pt>
    <dgm:pt modelId="{DB55E230-DBFE-2841-9843-F4A73B78D41E}" type="pres">
      <dgm:prSet presAssocID="{69777D3F-1940-4D8F-AAA1-7FAFF92FB736}" presName="descendantArrow" presStyleLbl="bgAccFollowNode1" presStyleIdx="8" presStyleCnt="9"/>
      <dgm:spPr/>
    </dgm:pt>
  </dgm:ptLst>
  <dgm:cxnLst>
    <dgm:cxn modelId="{D615DF01-21A5-464E-89A1-9535A29F357B}" srcId="{25998617-21C2-4B01-AC91-24443E1DE791}" destId="{C8F37528-0F2D-487C-8E33-E48179A07F94}" srcOrd="1" destOrd="0" parTransId="{3DAFDB52-5AC1-4AEE-B0CA-E8E8733EDD47}" sibTransId="{781F53F4-955C-421D-826F-35178974B0CB}"/>
    <dgm:cxn modelId="{B5D28306-E310-4537-B102-AD5EC8254C50}" srcId="{25998617-21C2-4B01-AC91-24443E1DE791}" destId="{69777D3F-1940-4D8F-AAA1-7FAFF92FB736}" srcOrd="0" destOrd="0" parTransId="{FC1D97A7-B194-4540-BFB1-0918F2A7B0DE}" sibTransId="{1F7B54C2-E756-4A73-8631-EE274191E8BE}"/>
    <dgm:cxn modelId="{C9E1720B-03EC-8241-A009-7DFA949E8CA8}" type="presOf" srcId="{1FA835F1-18C6-48FD-885D-1B5C66B7A907}" destId="{F7F30630-F76A-5D47-8C35-FFC237ED2AA0}" srcOrd="1" destOrd="0" presId="urn:microsoft.com/office/officeart/2016/7/layout/VerticalDownArrowProcess"/>
    <dgm:cxn modelId="{67BB0E0D-83F4-42E9-A7C6-2E6E1E101BAD}" srcId="{A756DDCA-ECCD-4F29-A472-F08DC326B441}" destId="{953E5708-AFF5-4AF5-A96C-F8B405109D33}" srcOrd="0" destOrd="0" parTransId="{2D82DB10-A4A1-47F0-8AD8-75A123825970}" sibTransId="{512D9EB4-6AF0-42D9-A833-5800E645A870}"/>
    <dgm:cxn modelId="{5221A113-226A-B84B-9002-9B9A721B1A16}" type="presOf" srcId="{1FA835F1-18C6-48FD-885D-1B5C66B7A907}" destId="{8DDCCF41-716A-C143-84AE-AF7E1412402A}" srcOrd="0" destOrd="0" presId="urn:microsoft.com/office/officeart/2016/7/layout/VerticalDownArrowProcess"/>
    <dgm:cxn modelId="{C056DC14-E667-E64D-B5F3-EEF8F0A814A7}" type="presOf" srcId="{4BC45000-FDC2-46AF-A890-264C70897514}" destId="{C7AEBCBE-5FB7-D044-9FB4-39B789A47122}" srcOrd="0" destOrd="0" presId="urn:microsoft.com/office/officeart/2016/7/layout/VerticalDownArrowProcess"/>
    <dgm:cxn modelId="{2E13F017-56B0-CC4E-9A6D-C5A7C3F43AD3}" type="presOf" srcId="{C8F37528-0F2D-487C-8E33-E48179A07F94}" destId="{60B5B5C0-BC4D-5946-A41F-EFDB9152DD05}" srcOrd="1" destOrd="0" presId="urn:microsoft.com/office/officeart/2016/7/layout/VerticalDownArrowProcess"/>
    <dgm:cxn modelId="{39CD9830-5C34-4155-970B-1FFAF01E45AF}" srcId="{C8F37528-0F2D-487C-8E33-E48179A07F94}" destId="{2CF4C66F-A4C2-4093-9A04-C557FE7BCC6B}" srcOrd="0" destOrd="0" parTransId="{F6BC676E-DA93-4B05-B231-382607EC89CB}" sibTransId="{A48167DA-8DBC-4E9F-886C-B900510888AF}"/>
    <dgm:cxn modelId="{F068A332-69F9-4B31-8B39-BE67965C1E7F}" srcId="{25998617-21C2-4B01-AC91-24443E1DE791}" destId="{F2762746-0A96-45D1-A80D-9225A86A260E}" srcOrd="4" destOrd="0" parTransId="{6326A0F4-A625-4736-996F-88401F59DC1A}" sibTransId="{BA022F91-87E8-4310-B89D-90E6AD4FC3C6}"/>
    <dgm:cxn modelId="{0ECAB839-0038-5B4D-A863-5348064908D1}" type="presOf" srcId="{25998617-21C2-4B01-AC91-24443E1DE791}" destId="{A26761C2-F38B-704A-A423-D1DD76C782AF}" srcOrd="0" destOrd="0" presId="urn:microsoft.com/office/officeart/2016/7/layout/VerticalDownArrowProcess"/>
    <dgm:cxn modelId="{26AE423B-DA10-4943-BFC1-2B50C3678C48}" type="presOf" srcId="{4596283B-D7E8-4B7A-B8BF-3F4E06FDF0F7}" destId="{B2BD582F-F072-CE43-9658-AC0E810BC184}" srcOrd="0" destOrd="0" presId="urn:microsoft.com/office/officeart/2016/7/layout/VerticalDownArrowProcess"/>
    <dgm:cxn modelId="{F78CD840-B146-7A41-B4B4-157DAF2D7D0B}" type="presOf" srcId="{77CAF7B1-80EA-4EC4-9658-5F64FD4D65BB}" destId="{EC6E40CC-EA3B-644C-823E-84403F26D4AA}" srcOrd="0" destOrd="0" presId="urn:microsoft.com/office/officeart/2016/7/layout/VerticalDownArrowProcess"/>
    <dgm:cxn modelId="{93C7EF42-740D-5F4C-A48C-C45FD4DA9599}" type="presOf" srcId="{E5C58911-5F5F-4450-83C4-961593618029}" destId="{65FA11D1-3429-734F-BD57-586E02957270}" srcOrd="0" destOrd="0" presId="urn:microsoft.com/office/officeart/2016/7/layout/VerticalDownArrowProcess"/>
    <dgm:cxn modelId="{F6E16144-B988-6F48-8E27-6F661F3CA457}" type="presOf" srcId="{A756DDCA-ECCD-4F29-A472-F08DC326B441}" destId="{9B8810E3-1D38-824E-8C81-26E26265B5F4}" srcOrd="0" destOrd="0" presId="urn:microsoft.com/office/officeart/2016/7/layout/VerticalDownArrowProcess"/>
    <dgm:cxn modelId="{7841CA69-A573-684B-B936-544CF1E494E2}" type="presOf" srcId="{6299EB0F-D6D3-4AB2-B759-69625EA7433B}" destId="{397C7505-DF14-4E4F-8FC9-863379AFBE76}" srcOrd="1" destOrd="0" presId="urn:microsoft.com/office/officeart/2016/7/layout/VerticalDownArrowProcess"/>
    <dgm:cxn modelId="{3F2C394A-98AD-A147-8537-2D33BD75A47C}" type="presOf" srcId="{953E5708-AFF5-4AF5-A96C-F8B405109D33}" destId="{AD64D1A5-BD5D-6B42-9715-D406110B5584}" srcOrd="0" destOrd="0" presId="urn:microsoft.com/office/officeart/2016/7/layout/VerticalDownArrowProcess"/>
    <dgm:cxn modelId="{9F307F7A-B184-5B41-8B7C-88B4366133D3}" type="presOf" srcId="{55487327-E921-402B-8EE2-941F44EE6FD4}" destId="{C463A26F-7465-5847-B471-A3ACA2266D64}" srcOrd="1" destOrd="0" presId="urn:microsoft.com/office/officeart/2016/7/layout/VerticalDownArrowProcess"/>
    <dgm:cxn modelId="{47B1AF7B-014E-244B-83B2-F00AD4CFE647}" type="presOf" srcId="{1DE1EEBC-14C6-402F-B97B-D96B6EF97010}" destId="{DB55E230-DBFE-2841-9843-F4A73B78D41E}" srcOrd="0" destOrd="0" presId="urn:microsoft.com/office/officeart/2016/7/layout/VerticalDownArrowProcess"/>
    <dgm:cxn modelId="{D4A4B27E-F36D-0542-87AF-AEA9A80E83AD}" type="presOf" srcId="{69777D3F-1940-4D8F-AAA1-7FAFF92FB736}" destId="{C9654056-5513-0E4A-B516-0573C8A89CAF}" srcOrd="0" destOrd="0" presId="urn:microsoft.com/office/officeart/2016/7/layout/VerticalDownArrowProcess"/>
    <dgm:cxn modelId="{3BEEDE83-2109-4EF7-8A63-1ABCE11E1F15}" srcId="{25998617-21C2-4B01-AC91-24443E1DE791}" destId="{4BC45000-FDC2-46AF-A890-264C70897514}" srcOrd="5" destOrd="0" parTransId="{F83D678A-3773-4861-BD76-A62F3BADF4C7}" sibTransId="{E35E7A19-93ED-474F-BB02-84F390C6FEE4}"/>
    <dgm:cxn modelId="{7EC62185-04C8-1843-8552-EA9823FF62B8}" type="presOf" srcId="{A47B4688-C55B-4638-BA55-AC07643C6ABF}" destId="{D021B914-E172-8F4E-A74F-94EEA7FEFE29}" srcOrd="0" destOrd="0" presId="urn:microsoft.com/office/officeart/2016/7/layout/VerticalDownArrowProcess"/>
    <dgm:cxn modelId="{14D23785-8BA0-2B43-8F40-C5794D60D066}" type="presOf" srcId="{07210495-4757-4429-A6AC-9741FF050AEE}" destId="{0A4FF068-9F3E-E142-8FE1-2A949EA4500A}" srcOrd="0" destOrd="0" presId="urn:microsoft.com/office/officeart/2016/7/layout/VerticalDownArrowProcess"/>
    <dgm:cxn modelId="{211AE391-D42F-A944-A503-9A7E43A19702}" type="presOf" srcId="{2CF4C66F-A4C2-4093-9A04-C557FE7BCC6B}" destId="{FF5AC11A-8E6D-A849-80FB-EFB467A85DF3}" srcOrd="0" destOrd="0" presId="urn:microsoft.com/office/officeart/2016/7/layout/VerticalDownArrowProcess"/>
    <dgm:cxn modelId="{36C6D0A0-BBB8-4E47-9DD8-52C6CE943C07}" srcId="{1FA835F1-18C6-48FD-885D-1B5C66B7A907}" destId="{07210495-4757-4429-A6AC-9741FF050AEE}" srcOrd="0" destOrd="0" parTransId="{B07D22C3-AF0F-4297-89B3-A5515FE4F54C}" sibTransId="{88BC2134-815B-445C-87D3-892A8BB7F859}"/>
    <dgm:cxn modelId="{7D1333A2-1388-7047-899E-5758389FECB8}" type="presOf" srcId="{F2762746-0A96-45D1-A80D-9225A86A260E}" destId="{AE1F635C-2B83-6144-9C55-556855620612}" srcOrd="1" destOrd="0" presId="urn:microsoft.com/office/officeart/2016/7/layout/VerticalDownArrowProcess"/>
    <dgm:cxn modelId="{8B6C9CA3-BB12-4886-AB9D-E45EE13103E7}" srcId="{6299EB0F-D6D3-4AB2-B759-69625EA7433B}" destId="{A0F4FC4A-5B27-48DC-8830-F156EA08B6FE}" srcOrd="0" destOrd="0" parTransId="{4D1AA081-B060-45BD-9540-92D32E75BF5E}" sibTransId="{D25EB124-3754-47A4-9522-CEC903B84B71}"/>
    <dgm:cxn modelId="{638521AD-5915-4575-995F-DE9E25BECE9F}" srcId="{25998617-21C2-4B01-AC91-24443E1DE791}" destId="{55487327-E921-402B-8EE2-941F44EE6FD4}" srcOrd="2" destOrd="0" parTransId="{8937EB3C-C0CA-4517-8316-E6576CEC6E8F}" sibTransId="{BDA6B046-10ED-49DC-ABF8-3AC542C1B01A}"/>
    <dgm:cxn modelId="{2DEAD9AD-452D-EA45-B17D-43FEB4DC84E4}" type="presOf" srcId="{4BC45000-FDC2-46AF-A890-264C70897514}" destId="{778BEEDE-CFF1-454F-AFF0-D7105DE83E45}" srcOrd="1" destOrd="0" presId="urn:microsoft.com/office/officeart/2016/7/layout/VerticalDownArrowProcess"/>
    <dgm:cxn modelId="{DB9F1BAE-65A9-4A59-8D4F-3E4F62D182E3}" srcId="{25998617-21C2-4B01-AC91-24443E1DE791}" destId="{6299EB0F-D6D3-4AB2-B759-69625EA7433B}" srcOrd="3" destOrd="0" parTransId="{32552ED3-2C21-4385-9632-B500F06E5303}" sibTransId="{F5D9322C-ECE9-409C-BCDC-E31C2BF580A4}"/>
    <dgm:cxn modelId="{0611FDB4-F96A-7E44-A5EE-76E6C7B5E3FD}" type="presOf" srcId="{C8F37528-0F2D-487C-8E33-E48179A07F94}" destId="{61F92F91-C1A1-F742-9ED8-8592C4E49C1D}" srcOrd="0" destOrd="0" presId="urn:microsoft.com/office/officeart/2016/7/layout/VerticalDownArrowProcess"/>
    <dgm:cxn modelId="{4A5D3BB6-2582-4F75-A9FA-96147E73AE7E}" srcId="{4596283B-D7E8-4B7A-B8BF-3F4E06FDF0F7}" destId="{E5C58911-5F5F-4450-83C4-961593618029}" srcOrd="0" destOrd="0" parTransId="{2441DBAD-87E0-48E1-A6EA-FC1FA01CC4D6}" sibTransId="{01A61852-5793-495F-A88E-77D7BF88730D}"/>
    <dgm:cxn modelId="{C8D779B9-DBCC-3D47-94F4-B8F098DCB402}" type="presOf" srcId="{55487327-E921-402B-8EE2-941F44EE6FD4}" destId="{DE0DD9E3-2770-3346-A146-6CACC9AD84CE}" srcOrd="0" destOrd="0" presId="urn:microsoft.com/office/officeart/2016/7/layout/VerticalDownArrowProcess"/>
    <dgm:cxn modelId="{2181F9BF-A193-104A-B6B5-CDA6CC16E0DF}" type="presOf" srcId="{A756DDCA-ECCD-4F29-A472-F08DC326B441}" destId="{2F22465D-C76F-224A-9B1B-2575E144B516}" srcOrd="1" destOrd="0" presId="urn:microsoft.com/office/officeart/2016/7/layout/VerticalDownArrowProcess"/>
    <dgm:cxn modelId="{AB9770C0-0E90-48AF-BF59-688418593742}" srcId="{25998617-21C2-4B01-AC91-24443E1DE791}" destId="{4596283B-D7E8-4B7A-B8BF-3F4E06FDF0F7}" srcOrd="8" destOrd="0" parTransId="{3FCD75BC-94A1-476F-8AF3-5342B8F6F57E}" sibTransId="{61531035-6E7E-46AD-AF6A-7304F3CA960C}"/>
    <dgm:cxn modelId="{590A3BC1-4457-134B-8FC0-0393714863B5}" type="presOf" srcId="{69777D3F-1940-4D8F-AAA1-7FAFF92FB736}" destId="{D8B2FD35-DC42-7247-B8A5-2D741A97B8BE}" srcOrd="1" destOrd="0" presId="urn:microsoft.com/office/officeart/2016/7/layout/VerticalDownArrowProcess"/>
    <dgm:cxn modelId="{D4C1B7C2-B98B-4B9B-842D-1E30BC1CA71D}" srcId="{25998617-21C2-4B01-AC91-24443E1DE791}" destId="{1FA835F1-18C6-48FD-885D-1B5C66B7A907}" srcOrd="7" destOrd="0" parTransId="{407967FE-4772-473C-A5FF-EB9D5543F8C9}" sibTransId="{BFB087C1-809B-4104-A0CD-B8F7CA406135}"/>
    <dgm:cxn modelId="{26551CCD-0FCB-47EC-B321-6326DD53898E}" srcId="{4BC45000-FDC2-46AF-A890-264C70897514}" destId="{09073F4C-71C5-41C7-95A9-A92A353F497B}" srcOrd="0" destOrd="0" parTransId="{94D9E5C3-912A-456D-8823-CAB3ABBAA95F}" sibTransId="{C38E5C11-032E-49D6-91A1-3DDC1CDA3221}"/>
    <dgm:cxn modelId="{8172F1D2-BF4C-C341-992B-946A0F524BCD}" type="presOf" srcId="{F2762746-0A96-45D1-A80D-9225A86A260E}" destId="{9D8EA159-2C95-2046-8767-F510C48A8365}" srcOrd="0" destOrd="0" presId="urn:microsoft.com/office/officeart/2016/7/layout/VerticalDownArrowProcess"/>
    <dgm:cxn modelId="{B52148D3-02D7-4A8E-BADD-183CD6631FD4}" srcId="{69777D3F-1940-4D8F-AAA1-7FAFF92FB736}" destId="{1DE1EEBC-14C6-402F-B97B-D96B6EF97010}" srcOrd="0" destOrd="0" parTransId="{9B8C97F0-4A20-4119-B128-C3A0BF9CACA1}" sibTransId="{E433EF80-F2A2-4783-85F6-E75E90BAA19A}"/>
    <dgm:cxn modelId="{F2A183E6-FA23-6347-8B6D-36A29380EBCA}" type="presOf" srcId="{09073F4C-71C5-41C7-95A9-A92A353F497B}" destId="{53EAC750-E5B2-AC40-B6D2-D175B1468FE1}" srcOrd="0" destOrd="0" presId="urn:microsoft.com/office/officeart/2016/7/layout/VerticalDownArrowProcess"/>
    <dgm:cxn modelId="{B0E201E7-31F5-466B-9F72-969B420C0175}" srcId="{F2762746-0A96-45D1-A80D-9225A86A260E}" destId="{77CAF7B1-80EA-4EC4-9658-5F64FD4D65BB}" srcOrd="0" destOrd="0" parTransId="{45C1282D-9185-49FC-8C85-88FC8493F12B}" sibTransId="{85F1FFAB-7B78-47EF-8979-A8804C32E030}"/>
    <dgm:cxn modelId="{C73344E8-63C0-4AC6-8D98-500A81E5E6C4}" srcId="{55487327-E921-402B-8EE2-941F44EE6FD4}" destId="{A47B4688-C55B-4638-BA55-AC07643C6ABF}" srcOrd="0" destOrd="0" parTransId="{536BD3B8-EF0E-4228-B728-1D7AD47DC7E3}" sibTransId="{467B78B6-4838-47CA-B327-5CB3DFE6F49E}"/>
    <dgm:cxn modelId="{63F1DDEA-179F-4349-839D-A678B8DE183C}" type="presOf" srcId="{6299EB0F-D6D3-4AB2-B759-69625EA7433B}" destId="{213D583F-A246-494A-9F5E-213AC0BA80A9}" srcOrd="0" destOrd="0" presId="urn:microsoft.com/office/officeart/2016/7/layout/VerticalDownArrowProcess"/>
    <dgm:cxn modelId="{A350A4F8-5882-C94F-AF17-6E2320C93EDF}" type="presOf" srcId="{A0F4FC4A-5B27-48DC-8830-F156EA08B6FE}" destId="{55F6D328-8D94-F94E-AA09-CC1389ABEDD7}" srcOrd="0" destOrd="0" presId="urn:microsoft.com/office/officeart/2016/7/layout/VerticalDownArrowProcess"/>
    <dgm:cxn modelId="{B7385FF9-E885-4EC5-B552-77FD179F6126}" srcId="{25998617-21C2-4B01-AC91-24443E1DE791}" destId="{A756DDCA-ECCD-4F29-A472-F08DC326B441}" srcOrd="6" destOrd="0" parTransId="{34853C01-6EF9-4710-8F34-77A1FCD3249B}" sibTransId="{1D4C4590-857E-457E-A1C4-1773A5771A3F}"/>
    <dgm:cxn modelId="{3E7C98A3-5FB8-1E4D-BD7D-C855A7D6CB71}" type="presParOf" srcId="{A26761C2-F38B-704A-A423-D1DD76C782AF}" destId="{3B23FDFC-1795-BB40-A448-6D637158F40B}" srcOrd="0" destOrd="0" presId="urn:microsoft.com/office/officeart/2016/7/layout/VerticalDownArrowProcess"/>
    <dgm:cxn modelId="{B5BA81E1-4A5E-CD4C-B427-DF922AA27FF6}" type="presParOf" srcId="{3B23FDFC-1795-BB40-A448-6D637158F40B}" destId="{B2BD582F-F072-CE43-9658-AC0E810BC184}" srcOrd="0" destOrd="0" presId="urn:microsoft.com/office/officeart/2016/7/layout/VerticalDownArrowProcess"/>
    <dgm:cxn modelId="{6C6B0FD0-1302-084B-89D9-BD60C7C22930}" type="presParOf" srcId="{3B23FDFC-1795-BB40-A448-6D637158F40B}" destId="{65FA11D1-3429-734F-BD57-586E02957270}" srcOrd="1" destOrd="0" presId="urn:microsoft.com/office/officeart/2016/7/layout/VerticalDownArrowProcess"/>
    <dgm:cxn modelId="{81D5DCB1-77F7-6846-BC7E-F24FD1689782}" type="presParOf" srcId="{A26761C2-F38B-704A-A423-D1DD76C782AF}" destId="{EA4EB3A6-F291-9F4B-A9C9-8C435E6FA653}" srcOrd="1" destOrd="0" presId="urn:microsoft.com/office/officeart/2016/7/layout/VerticalDownArrowProcess"/>
    <dgm:cxn modelId="{70C3BC5D-D608-B04C-84C0-8E891FC8B41B}" type="presParOf" srcId="{A26761C2-F38B-704A-A423-D1DD76C782AF}" destId="{85E99456-4A86-014F-AD91-2D47B7B94299}" srcOrd="2" destOrd="0" presId="urn:microsoft.com/office/officeart/2016/7/layout/VerticalDownArrowProcess"/>
    <dgm:cxn modelId="{9EA9C7E5-AAC0-D845-B77F-6AD6A514D121}" type="presParOf" srcId="{85E99456-4A86-014F-AD91-2D47B7B94299}" destId="{8DDCCF41-716A-C143-84AE-AF7E1412402A}" srcOrd="0" destOrd="0" presId="urn:microsoft.com/office/officeart/2016/7/layout/VerticalDownArrowProcess"/>
    <dgm:cxn modelId="{DE2B6C8B-49B8-7F47-89BE-F4D7BFC4B4E2}" type="presParOf" srcId="{85E99456-4A86-014F-AD91-2D47B7B94299}" destId="{F7F30630-F76A-5D47-8C35-FFC237ED2AA0}" srcOrd="1" destOrd="0" presId="urn:microsoft.com/office/officeart/2016/7/layout/VerticalDownArrowProcess"/>
    <dgm:cxn modelId="{F8AC7BB5-6982-5C4A-86F5-A3A7AD891624}" type="presParOf" srcId="{85E99456-4A86-014F-AD91-2D47B7B94299}" destId="{0A4FF068-9F3E-E142-8FE1-2A949EA4500A}" srcOrd="2" destOrd="0" presId="urn:microsoft.com/office/officeart/2016/7/layout/VerticalDownArrowProcess"/>
    <dgm:cxn modelId="{A9C3D66E-DBEA-9041-B707-E284375806FF}" type="presParOf" srcId="{A26761C2-F38B-704A-A423-D1DD76C782AF}" destId="{9858028E-7CB6-E545-BBAE-6EB61E58D4E6}" srcOrd="3" destOrd="0" presId="urn:microsoft.com/office/officeart/2016/7/layout/VerticalDownArrowProcess"/>
    <dgm:cxn modelId="{D8B7BD93-BC7F-3B44-841B-530B7C55284D}" type="presParOf" srcId="{A26761C2-F38B-704A-A423-D1DD76C782AF}" destId="{D504B374-21D4-454E-9BDE-5B564FAF7627}" srcOrd="4" destOrd="0" presId="urn:microsoft.com/office/officeart/2016/7/layout/VerticalDownArrowProcess"/>
    <dgm:cxn modelId="{F74EB30C-6122-0941-B4F5-96AE7FB4C061}" type="presParOf" srcId="{D504B374-21D4-454E-9BDE-5B564FAF7627}" destId="{9B8810E3-1D38-824E-8C81-26E26265B5F4}" srcOrd="0" destOrd="0" presId="urn:microsoft.com/office/officeart/2016/7/layout/VerticalDownArrowProcess"/>
    <dgm:cxn modelId="{32BF7C6C-AFCA-0448-9BCD-EE328CE2D315}" type="presParOf" srcId="{D504B374-21D4-454E-9BDE-5B564FAF7627}" destId="{2F22465D-C76F-224A-9B1B-2575E144B516}" srcOrd="1" destOrd="0" presId="urn:microsoft.com/office/officeart/2016/7/layout/VerticalDownArrowProcess"/>
    <dgm:cxn modelId="{7B105589-6CB3-A94F-81EF-072181929220}" type="presParOf" srcId="{D504B374-21D4-454E-9BDE-5B564FAF7627}" destId="{AD64D1A5-BD5D-6B42-9715-D406110B5584}" srcOrd="2" destOrd="0" presId="urn:microsoft.com/office/officeart/2016/7/layout/VerticalDownArrowProcess"/>
    <dgm:cxn modelId="{FC40789D-FBC8-8444-8843-45AEC16E6A46}" type="presParOf" srcId="{A26761C2-F38B-704A-A423-D1DD76C782AF}" destId="{549A092D-7546-2548-871A-98F52F8E0003}" srcOrd="5" destOrd="0" presId="urn:microsoft.com/office/officeart/2016/7/layout/VerticalDownArrowProcess"/>
    <dgm:cxn modelId="{8054AED3-8BAD-2844-9055-20FD72B82D2B}" type="presParOf" srcId="{A26761C2-F38B-704A-A423-D1DD76C782AF}" destId="{EBC8A2AD-28C4-6949-856E-893521C02E71}" srcOrd="6" destOrd="0" presId="urn:microsoft.com/office/officeart/2016/7/layout/VerticalDownArrowProcess"/>
    <dgm:cxn modelId="{40B1BCB6-2158-004E-89FB-CAD08C6F83E5}" type="presParOf" srcId="{EBC8A2AD-28C4-6949-856E-893521C02E71}" destId="{C7AEBCBE-5FB7-D044-9FB4-39B789A47122}" srcOrd="0" destOrd="0" presId="urn:microsoft.com/office/officeart/2016/7/layout/VerticalDownArrowProcess"/>
    <dgm:cxn modelId="{C7D13687-54EF-E345-BF67-037FF81E8332}" type="presParOf" srcId="{EBC8A2AD-28C4-6949-856E-893521C02E71}" destId="{778BEEDE-CFF1-454F-AFF0-D7105DE83E45}" srcOrd="1" destOrd="0" presId="urn:microsoft.com/office/officeart/2016/7/layout/VerticalDownArrowProcess"/>
    <dgm:cxn modelId="{4652D1C4-E560-214E-8B02-C55D0F910E96}" type="presParOf" srcId="{EBC8A2AD-28C4-6949-856E-893521C02E71}" destId="{53EAC750-E5B2-AC40-B6D2-D175B1468FE1}" srcOrd="2" destOrd="0" presId="urn:microsoft.com/office/officeart/2016/7/layout/VerticalDownArrowProcess"/>
    <dgm:cxn modelId="{4AF33CCB-DCC5-364D-A780-7816C9A5D76E}" type="presParOf" srcId="{A26761C2-F38B-704A-A423-D1DD76C782AF}" destId="{7B307737-7A83-154F-9018-123011C78F99}" srcOrd="7" destOrd="0" presId="urn:microsoft.com/office/officeart/2016/7/layout/VerticalDownArrowProcess"/>
    <dgm:cxn modelId="{FCD4E443-9254-2345-969F-25DBE811689B}" type="presParOf" srcId="{A26761C2-F38B-704A-A423-D1DD76C782AF}" destId="{4DF0684E-1401-634F-B4B8-67BA638207F8}" srcOrd="8" destOrd="0" presId="urn:microsoft.com/office/officeart/2016/7/layout/VerticalDownArrowProcess"/>
    <dgm:cxn modelId="{0D810B48-715D-AC42-A276-98A4A426A5C2}" type="presParOf" srcId="{4DF0684E-1401-634F-B4B8-67BA638207F8}" destId="{9D8EA159-2C95-2046-8767-F510C48A8365}" srcOrd="0" destOrd="0" presId="urn:microsoft.com/office/officeart/2016/7/layout/VerticalDownArrowProcess"/>
    <dgm:cxn modelId="{58D7F20A-2EA9-4D4D-B5AC-12F178C352BA}" type="presParOf" srcId="{4DF0684E-1401-634F-B4B8-67BA638207F8}" destId="{AE1F635C-2B83-6144-9C55-556855620612}" srcOrd="1" destOrd="0" presId="urn:microsoft.com/office/officeart/2016/7/layout/VerticalDownArrowProcess"/>
    <dgm:cxn modelId="{3EF4B60B-BE96-8041-A24F-21465177F242}" type="presParOf" srcId="{4DF0684E-1401-634F-B4B8-67BA638207F8}" destId="{EC6E40CC-EA3B-644C-823E-84403F26D4AA}" srcOrd="2" destOrd="0" presId="urn:microsoft.com/office/officeart/2016/7/layout/VerticalDownArrowProcess"/>
    <dgm:cxn modelId="{0A2112E5-D3D4-A643-B6BF-6EBC7E93A0AC}" type="presParOf" srcId="{A26761C2-F38B-704A-A423-D1DD76C782AF}" destId="{212649E7-9F53-554D-AF17-FE8179C030E6}" srcOrd="9" destOrd="0" presId="urn:microsoft.com/office/officeart/2016/7/layout/VerticalDownArrowProcess"/>
    <dgm:cxn modelId="{3FF7C93D-838C-CE48-A392-7ED5FC487FAA}" type="presParOf" srcId="{A26761C2-F38B-704A-A423-D1DD76C782AF}" destId="{E8DC6177-0080-4C41-8A0A-77505C19B5DE}" srcOrd="10" destOrd="0" presId="urn:microsoft.com/office/officeart/2016/7/layout/VerticalDownArrowProcess"/>
    <dgm:cxn modelId="{3E5D67D3-5F0F-014F-B20B-ADF4F5C6B2C0}" type="presParOf" srcId="{E8DC6177-0080-4C41-8A0A-77505C19B5DE}" destId="{213D583F-A246-494A-9F5E-213AC0BA80A9}" srcOrd="0" destOrd="0" presId="urn:microsoft.com/office/officeart/2016/7/layout/VerticalDownArrowProcess"/>
    <dgm:cxn modelId="{9219DD6E-CB4B-354E-9657-DE15589CE6E6}" type="presParOf" srcId="{E8DC6177-0080-4C41-8A0A-77505C19B5DE}" destId="{397C7505-DF14-4E4F-8FC9-863379AFBE76}" srcOrd="1" destOrd="0" presId="urn:microsoft.com/office/officeart/2016/7/layout/VerticalDownArrowProcess"/>
    <dgm:cxn modelId="{09A0CB19-CC3D-754B-9738-E406882D1544}" type="presParOf" srcId="{E8DC6177-0080-4C41-8A0A-77505C19B5DE}" destId="{55F6D328-8D94-F94E-AA09-CC1389ABEDD7}" srcOrd="2" destOrd="0" presId="urn:microsoft.com/office/officeart/2016/7/layout/VerticalDownArrowProcess"/>
    <dgm:cxn modelId="{093D3240-C2CA-0D45-B9C4-F1B43C4BEA91}" type="presParOf" srcId="{A26761C2-F38B-704A-A423-D1DD76C782AF}" destId="{EEC62AC1-D694-B34E-AAB2-06CB1EE1AAF4}" srcOrd="11" destOrd="0" presId="urn:microsoft.com/office/officeart/2016/7/layout/VerticalDownArrowProcess"/>
    <dgm:cxn modelId="{FAD5EEE7-9E5D-7446-B66D-4E11C3A37AA6}" type="presParOf" srcId="{A26761C2-F38B-704A-A423-D1DD76C782AF}" destId="{D20E8B44-3D55-E345-B650-DCC883281DE3}" srcOrd="12" destOrd="0" presId="urn:microsoft.com/office/officeart/2016/7/layout/VerticalDownArrowProcess"/>
    <dgm:cxn modelId="{275DC1FF-789C-3548-A7B7-8CDB6777C2A6}" type="presParOf" srcId="{D20E8B44-3D55-E345-B650-DCC883281DE3}" destId="{DE0DD9E3-2770-3346-A146-6CACC9AD84CE}" srcOrd="0" destOrd="0" presId="urn:microsoft.com/office/officeart/2016/7/layout/VerticalDownArrowProcess"/>
    <dgm:cxn modelId="{74C7476E-E0EE-BC4F-8452-2F7E4E953512}" type="presParOf" srcId="{D20E8B44-3D55-E345-B650-DCC883281DE3}" destId="{C463A26F-7465-5847-B471-A3ACA2266D64}" srcOrd="1" destOrd="0" presId="urn:microsoft.com/office/officeart/2016/7/layout/VerticalDownArrowProcess"/>
    <dgm:cxn modelId="{4AA0BC8E-AA6C-6545-B307-86D2D84CE357}" type="presParOf" srcId="{D20E8B44-3D55-E345-B650-DCC883281DE3}" destId="{D021B914-E172-8F4E-A74F-94EEA7FEFE29}" srcOrd="2" destOrd="0" presId="urn:microsoft.com/office/officeart/2016/7/layout/VerticalDownArrowProcess"/>
    <dgm:cxn modelId="{FE722B2F-7F66-C84D-B466-5078B1B0458E}" type="presParOf" srcId="{A26761C2-F38B-704A-A423-D1DD76C782AF}" destId="{A3C1C938-8C87-F443-A76D-F83CEBCD58A4}" srcOrd="13" destOrd="0" presId="urn:microsoft.com/office/officeart/2016/7/layout/VerticalDownArrowProcess"/>
    <dgm:cxn modelId="{67414FA9-E6D9-4340-997B-BB5E1B228203}" type="presParOf" srcId="{A26761C2-F38B-704A-A423-D1DD76C782AF}" destId="{2F46FEB9-D556-D344-8640-0348B9D7FA41}" srcOrd="14" destOrd="0" presId="urn:microsoft.com/office/officeart/2016/7/layout/VerticalDownArrowProcess"/>
    <dgm:cxn modelId="{5DD0BC1B-979E-7849-9D3C-87AC4134C788}" type="presParOf" srcId="{2F46FEB9-D556-D344-8640-0348B9D7FA41}" destId="{61F92F91-C1A1-F742-9ED8-8592C4E49C1D}" srcOrd="0" destOrd="0" presId="urn:microsoft.com/office/officeart/2016/7/layout/VerticalDownArrowProcess"/>
    <dgm:cxn modelId="{628EF908-BAF4-634F-833A-CFBE0F53D311}" type="presParOf" srcId="{2F46FEB9-D556-D344-8640-0348B9D7FA41}" destId="{60B5B5C0-BC4D-5946-A41F-EFDB9152DD05}" srcOrd="1" destOrd="0" presId="urn:microsoft.com/office/officeart/2016/7/layout/VerticalDownArrowProcess"/>
    <dgm:cxn modelId="{4DEB70A1-5ED1-5948-BDD1-940A0B146CD7}" type="presParOf" srcId="{2F46FEB9-D556-D344-8640-0348B9D7FA41}" destId="{FF5AC11A-8E6D-A849-80FB-EFB467A85DF3}" srcOrd="2" destOrd="0" presId="urn:microsoft.com/office/officeart/2016/7/layout/VerticalDownArrowProcess"/>
    <dgm:cxn modelId="{7C98CECA-0F48-C642-B5F4-43CCFD9FF374}" type="presParOf" srcId="{A26761C2-F38B-704A-A423-D1DD76C782AF}" destId="{9C12B3F2-B28F-BF45-95CF-E9E6C27F5F13}" srcOrd="15" destOrd="0" presId="urn:microsoft.com/office/officeart/2016/7/layout/VerticalDownArrowProcess"/>
    <dgm:cxn modelId="{83FC9EFE-BF70-264A-B50F-91C087E13CBF}" type="presParOf" srcId="{A26761C2-F38B-704A-A423-D1DD76C782AF}" destId="{E1603A77-1D11-7A4F-BD8D-0188F4EE9664}" srcOrd="16" destOrd="0" presId="urn:microsoft.com/office/officeart/2016/7/layout/VerticalDownArrowProcess"/>
    <dgm:cxn modelId="{C42BEE6B-833F-BB46-A44A-FF19515F6F5F}" type="presParOf" srcId="{E1603A77-1D11-7A4F-BD8D-0188F4EE9664}" destId="{C9654056-5513-0E4A-B516-0573C8A89CAF}" srcOrd="0" destOrd="0" presId="urn:microsoft.com/office/officeart/2016/7/layout/VerticalDownArrowProcess"/>
    <dgm:cxn modelId="{50970227-957F-D245-B000-24E14C85AEFB}" type="presParOf" srcId="{E1603A77-1D11-7A4F-BD8D-0188F4EE9664}" destId="{D8B2FD35-DC42-7247-B8A5-2D741A97B8BE}" srcOrd="1" destOrd="0" presId="urn:microsoft.com/office/officeart/2016/7/layout/VerticalDownArrowProcess"/>
    <dgm:cxn modelId="{E8AB737F-2B70-A74B-940D-2397414D073D}" type="presParOf" srcId="{E1603A77-1D11-7A4F-BD8D-0188F4EE9664}" destId="{DB55E230-DBFE-2841-9843-F4A73B78D41E}" srcOrd="2" destOrd="0" presId="urn:microsoft.com/office/officeart/2016/7/layout/VerticalDownArrow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09E5ED-DDCD-0540-9F51-B5D744005B3A}">
      <dsp:nvSpPr>
        <dsp:cNvPr id="0" name=""/>
        <dsp:cNvSpPr/>
      </dsp:nvSpPr>
      <dsp:spPr>
        <a:xfrm>
          <a:off x="3513" y="426488"/>
          <a:ext cx="1902409" cy="2663372"/>
        </a:xfrm>
        <a:prstGeom prst="rect">
          <a:avLst/>
        </a:prstGeom>
        <a:solidFill>
          <a:srgbClr val="00B4E5"/>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8319" tIns="330200" rIns="148319" bIns="330200" numCol="1" spcCol="1270" anchor="t" anchorCtr="0">
          <a:noAutofit/>
        </a:bodyPr>
        <a:lstStyle/>
        <a:p>
          <a:pPr marL="0" lvl="0" indent="0" algn="ctr" defTabSz="622300">
            <a:lnSpc>
              <a:spcPct val="90000"/>
            </a:lnSpc>
            <a:spcBef>
              <a:spcPct val="0"/>
            </a:spcBef>
            <a:spcAft>
              <a:spcPct val="35000"/>
            </a:spcAft>
            <a:buNone/>
          </a:pPr>
          <a:r>
            <a:rPr lang="en-KE" sz="1400" kern="1200" dirty="0">
              <a:solidFill>
                <a:schemeClr val="bg1"/>
              </a:solidFill>
              <a:latin typeface="Fredoka One" panose="02000000000000000000" pitchFamily="2" charset="77"/>
            </a:rPr>
            <a:t>Focus on ONE or more ACTION AREAS</a:t>
          </a:r>
          <a:endParaRPr lang="en-US" sz="1400" kern="1200" dirty="0">
            <a:solidFill>
              <a:schemeClr val="bg1"/>
            </a:solidFill>
            <a:latin typeface="Fredoka One" panose="02000000000000000000" pitchFamily="2" charset="77"/>
          </a:endParaRPr>
        </a:p>
      </dsp:txBody>
      <dsp:txXfrm>
        <a:off x="3513" y="1438569"/>
        <a:ext cx="1902409" cy="1598023"/>
      </dsp:txXfrm>
    </dsp:sp>
    <dsp:sp modelId="{42163991-14B9-F548-BBB3-38D53235EB17}">
      <dsp:nvSpPr>
        <dsp:cNvPr id="0" name=""/>
        <dsp:cNvSpPr/>
      </dsp:nvSpPr>
      <dsp:spPr>
        <a:xfrm>
          <a:off x="555212" y="692825"/>
          <a:ext cx="799011" cy="799011"/>
        </a:xfrm>
        <a:prstGeom prst="ellipse">
          <a:avLst/>
        </a:prstGeom>
        <a:solidFill>
          <a:srgbClr val="005689"/>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2294" tIns="12700" rIns="62294" bIns="12700" numCol="1" spcCol="1270" anchor="ctr" anchorCtr="0">
          <a:noAutofit/>
        </a:bodyPr>
        <a:lstStyle/>
        <a:p>
          <a:pPr marL="0" lvl="0" indent="0" algn="ctr" defTabSz="1689100">
            <a:lnSpc>
              <a:spcPct val="90000"/>
            </a:lnSpc>
            <a:spcBef>
              <a:spcPct val="0"/>
            </a:spcBef>
            <a:spcAft>
              <a:spcPct val="35000"/>
            </a:spcAft>
            <a:buNone/>
          </a:pPr>
          <a:r>
            <a:rPr lang="en-US" sz="3800" kern="1200"/>
            <a:t>1</a:t>
          </a:r>
        </a:p>
      </dsp:txBody>
      <dsp:txXfrm>
        <a:off x="672224" y="809837"/>
        <a:ext cx="564987" cy="564987"/>
      </dsp:txXfrm>
    </dsp:sp>
    <dsp:sp modelId="{1BB5F248-40B8-9048-9A57-F4D4B1D7D70F}">
      <dsp:nvSpPr>
        <dsp:cNvPr id="0" name=""/>
        <dsp:cNvSpPr/>
      </dsp:nvSpPr>
      <dsp:spPr>
        <a:xfrm>
          <a:off x="3513" y="3089788"/>
          <a:ext cx="1902409" cy="72"/>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BDC686F-D4F8-E644-9709-9E16FDF51DD9}">
      <dsp:nvSpPr>
        <dsp:cNvPr id="0" name=""/>
        <dsp:cNvSpPr/>
      </dsp:nvSpPr>
      <dsp:spPr>
        <a:xfrm>
          <a:off x="2096163" y="426488"/>
          <a:ext cx="1902409" cy="2663372"/>
        </a:xfrm>
        <a:prstGeom prst="rect">
          <a:avLst/>
        </a:prstGeom>
        <a:solidFill>
          <a:srgbClr val="00B4E5"/>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8319" tIns="330200" rIns="148319" bIns="330200" numCol="1" spcCol="1270" anchor="t" anchorCtr="0">
          <a:noAutofit/>
        </a:bodyPr>
        <a:lstStyle/>
        <a:p>
          <a:pPr marL="0" lvl="0" indent="0" algn="ctr" defTabSz="622300">
            <a:lnSpc>
              <a:spcPct val="90000"/>
            </a:lnSpc>
            <a:spcBef>
              <a:spcPct val="0"/>
            </a:spcBef>
            <a:spcAft>
              <a:spcPct val="35000"/>
            </a:spcAft>
            <a:buNone/>
          </a:pPr>
          <a:r>
            <a:rPr lang="en-KE" sz="1400" b="1" kern="1200" dirty="0">
              <a:solidFill>
                <a:schemeClr val="bg1"/>
              </a:solidFill>
              <a:latin typeface="Fredoka One" panose="02000000000000000000" pitchFamily="2" charset="77"/>
            </a:rPr>
            <a:t>Engage in policy DIALOGUE with partners</a:t>
          </a:r>
          <a:endParaRPr lang="en-US" sz="1400" b="1" kern="1200" dirty="0">
            <a:solidFill>
              <a:schemeClr val="bg1"/>
            </a:solidFill>
            <a:latin typeface="Fredoka One" panose="02000000000000000000" pitchFamily="2" charset="77"/>
          </a:endParaRPr>
        </a:p>
      </dsp:txBody>
      <dsp:txXfrm>
        <a:off x="2096163" y="1438569"/>
        <a:ext cx="1902409" cy="1598023"/>
      </dsp:txXfrm>
    </dsp:sp>
    <dsp:sp modelId="{EC57BABF-F017-B844-AA7E-605E7B0B72A6}">
      <dsp:nvSpPr>
        <dsp:cNvPr id="0" name=""/>
        <dsp:cNvSpPr/>
      </dsp:nvSpPr>
      <dsp:spPr>
        <a:xfrm>
          <a:off x="2647862" y="692825"/>
          <a:ext cx="799011" cy="799011"/>
        </a:xfrm>
        <a:prstGeom prst="ellipse">
          <a:avLst/>
        </a:prstGeom>
        <a:solidFill>
          <a:srgbClr val="005689"/>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2294" tIns="12700" rIns="62294" bIns="12700" numCol="1" spcCol="1270" anchor="ctr" anchorCtr="0">
          <a:noAutofit/>
        </a:bodyPr>
        <a:lstStyle/>
        <a:p>
          <a:pPr marL="0" lvl="0" indent="0" algn="ctr" defTabSz="1689100">
            <a:lnSpc>
              <a:spcPct val="90000"/>
            </a:lnSpc>
            <a:spcBef>
              <a:spcPct val="0"/>
            </a:spcBef>
            <a:spcAft>
              <a:spcPct val="35000"/>
            </a:spcAft>
            <a:buNone/>
          </a:pPr>
          <a:r>
            <a:rPr lang="en-US" sz="3800" kern="1200"/>
            <a:t>2</a:t>
          </a:r>
        </a:p>
      </dsp:txBody>
      <dsp:txXfrm>
        <a:off x="2764874" y="809837"/>
        <a:ext cx="564987" cy="564987"/>
      </dsp:txXfrm>
    </dsp:sp>
    <dsp:sp modelId="{6D466722-4F14-F343-A566-97DA752300F4}">
      <dsp:nvSpPr>
        <dsp:cNvPr id="0" name=""/>
        <dsp:cNvSpPr/>
      </dsp:nvSpPr>
      <dsp:spPr>
        <a:xfrm>
          <a:off x="2096163" y="3089788"/>
          <a:ext cx="1902409" cy="72"/>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34C42F8-9577-9844-822E-ECE6BAC2B16F}">
      <dsp:nvSpPr>
        <dsp:cNvPr id="0" name=""/>
        <dsp:cNvSpPr/>
      </dsp:nvSpPr>
      <dsp:spPr>
        <a:xfrm>
          <a:off x="4188813" y="426488"/>
          <a:ext cx="1902409" cy="2663372"/>
        </a:xfrm>
        <a:prstGeom prst="rect">
          <a:avLst/>
        </a:prstGeom>
        <a:solidFill>
          <a:srgbClr val="00B4E5"/>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8319" tIns="330200" rIns="148319" bIns="330200" numCol="1" spcCol="1270" anchor="t" anchorCtr="0">
          <a:noAutofit/>
        </a:bodyPr>
        <a:lstStyle/>
        <a:p>
          <a:pPr marL="0" lvl="0" indent="0" algn="ctr" defTabSz="977900">
            <a:lnSpc>
              <a:spcPct val="90000"/>
            </a:lnSpc>
            <a:spcBef>
              <a:spcPct val="0"/>
            </a:spcBef>
            <a:spcAft>
              <a:spcPct val="35000"/>
            </a:spcAft>
            <a:buNone/>
          </a:pPr>
          <a:r>
            <a:rPr lang="en-KE" sz="2200" b="1" kern="1200" dirty="0">
              <a:solidFill>
                <a:schemeClr val="bg1"/>
              </a:solidFill>
              <a:latin typeface="Fredoka One" panose="02000000000000000000" pitchFamily="2" charset="77"/>
            </a:rPr>
            <a:t>Share SOLUTIONS</a:t>
          </a:r>
          <a:endParaRPr lang="en-US" sz="2200" b="1" kern="1200" dirty="0">
            <a:solidFill>
              <a:schemeClr val="bg1"/>
            </a:solidFill>
            <a:latin typeface="Fredoka One" panose="02000000000000000000" pitchFamily="2" charset="77"/>
          </a:endParaRPr>
        </a:p>
      </dsp:txBody>
      <dsp:txXfrm>
        <a:off x="4188813" y="1438569"/>
        <a:ext cx="1902409" cy="1598023"/>
      </dsp:txXfrm>
    </dsp:sp>
    <dsp:sp modelId="{2F9A93DA-AEF3-CE4A-BDFF-F49DD2A9033D}">
      <dsp:nvSpPr>
        <dsp:cNvPr id="0" name=""/>
        <dsp:cNvSpPr/>
      </dsp:nvSpPr>
      <dsp:spPr>
        <a:xfrm>
          <a:off x="4740512" y="692825"/>
          <a:ext cx="799011" cy="799011"/>
        </a:xfrm>
        <a:prstGeom prst="ellipse">
          <a:avLst/>
        </a:prstGeom>
        <a:solidFill>
          <a:srgbClr val="005689"/>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2294" tIns="12700" rIns="62294" bIns="12700" numCol="1" spcCol="1270" anchor="ctr" anchorCtr="0">
          <a:noAutofit/>
        </a:bodyPr>
        <a:lstStyle/>
        <a:p>
          <a:pPr marL="0" lvl="0" indent="0" algn="ctr" defTabSz="1689100">
            <a:lnSpc>
              <a:spcPct val="90000"/>
            </a:lnSpc>
            <a:spcBef>
              <a:spcPct val="0"/>
            </a:spcBef>
            <a:spcAft>
              <a:spcPct val="35000"/>
            </a:spcAft>
            <a:buNone/>
          </a:pPr>
          <a:r>
            <a:rPr lang="en-US" sz="3800" kern="1200"/>
            <a:t>3</a:t>
          </a:r>
        </a:p>
      </dsp:txBody>
      <dsp:txXfrm>
        <a:off x="4857524" y="809837"/>
        <a:ext cx="564987" cy="564987"/>
      </dsp:txXfrm>
    </dsp:sp>
    <dsp:sp modelId="{014C4E1C-6AB1-434A-B9FE-D8D43723DE1A}">
      <dsp:nvSpPr>
        <dsp:cNvPr id="0" name=""/>
        <dsp:cNvSpPr/>
      </dsp:nvSpPr>
      <dsp:spPr>
        <a:xfrm>
          <a:off x="4188813" y="3089788"/>
          <a:ext cx="1902409" cy="72"/>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082AECC-E022-BC43-A498-1F3A60468CBB}">
      <dsp:nvSpPr>
        <dsp:cNvPr id="0" name=""/>
        <dsp:cNvSpPr/>
      </dsp:nvSpPr>
      <dsp:spPr>
        <a:xfrm>
          <a:off x="6367452" y="426488"/>
          <a:ext cx="1730431" cy="2663372"/>
        </a:xfrm>
        <a:prstGeom prst="rect">
          <a:avLst/>
        </a:prstGeom>
        <a:solidFill>
          <a:srgbClr val="00B4E5"/>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8319" tIns="330200" rIns="148319" bIns="330200" numCol="1" spcCol="1270" anchor="t" anchorCtr="0">
          <a:noAutofit/>
        </a:bodyPr>
        <a:lstStyle/>
        <a:p>
          <a:pPr marL="0" lvl="0" indent="0" algn="ctr" defTabSz="711200">
            <a:lnSpc>
              <a:spcPct val="90000"/>
            </a:lnSpc>
            <a:spcBef>
              <a:spcPct val="0"/>
            </a:spcBef>
            <a:spcAft>
              <a:spcPct val="35000"/>
            </a:spcAft>
            <a:buNone/>
          </a:pPr>
          <a:r>
            <a:rPr lang="en-KE" sz="1600" kern="1200" dirty="0">
              <a:solidFill>
                <a:schemeClr val="bg1"/>
              </a:solidFill>
              <a:latin typeface="Fredoka One" panose="02000000000000000000" pitchFamily="2" charset="77"/>
            </a:rPr>
            <a:t>Demonstrate ACTION</a:t>
          </a:r>
          <a:endParaRPr lang="en-US" sz="1600" kern="1200" dirty="0">
            <a:solidFill>
              <a:schemeClr val="bg1"/>
            </a:solidFill>
            <a:latin typeface="Fredoka One" panose="02000000000000000000" pitchFamily="2" charset="77"/>
          </a:endParaRPr>
        </a:p>
      </dsp:txBody>
      <dsp:txXfrm>
        <a:off x="6367452" y="1438569"/>
        <a:ext cx="1730431" cy="1598023"/>
      </dsp:txXfrm>
    </dsp:sp>
    <dsp:sp modelId="{17932464-F9C4-8845-B9F0-03B634EC93E7}">
      <dsp:nvSpPr>
        <dsp:cNvPr id="0" name=""/>
        <dsp:cNvSpPr/>
      </dsp:nvSpPr>
      <dsp:spPr>
        <a:xfrm>
          <a:off x="6833162" y="692825"/>
          <a:ext cx="799011" cy="799011"/>
        </a:xfrm>
        <a:prstGeom prst="ellipse">
          <a:avLst/>
        </a:prstGeom>
        <a:solidFill>
          <a:srgbClr val="005689"/>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2294" tIns="12700" rIns="62294" bIns="12700" numCol="1" spcCol="1270" anchor="ctr" anchorCtr="0">
          <a:noAutofit/>
        </a:bodyPr>
        <a:lstStyle/>
        <a:p>
          <a:pPr marL="0" lvl="0" indent="0" algn="ctr" defTabSz="1689100">
            <a:lnSpc>
              <a:spcPct val="90000"/>
            </a:lnSpc>
            <a:spcBef>
              <a:spcPct val="0"/>
            </a:spcBef>
            <a:spcAft>
              <a:spcPct val="35000"/>
            </a:spcAft>
            <a:buNone/>
          </a:pPr>
          <a:r>
            <a:rPr lang="en-US" sz="3800" kern="1200"/>
            <a:t>4</a:t>
          </a:r>
        </a:p>
      </dsp:txBody>
      <dsp:txXfrm>
        <a:off x="6950174" y="809837"/>
        <a:ext cx="564987" cy="564987"/>
      </dsp:txXfrm>
    </dsp:sp>
    <dsp:sp modelId="{0CEEEE0B-9623-D942-98A5-803E7B04E5A7}">
      <dsp:nvSpPr>
        <dsp:cNvPr id="0" name=""/>
        <dsp:cNvSpPr/>
      </dsp:nvSpPr>
      <dsp:spPr>
        <a:xfrm>
          <a:off x="6281463" y="3089788"/>
          <a:ext cx="1902409" cy="72"/>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74D5528-8805-AC46-BCE0-664E284CA014}">
      <dsp:nvSpPr>
        <dsp:cNvPr id="0" name=""/>
        <dsp:cNvSpPr/>
      </dsp:nvSpPr>
      <dsp:spPr>
        <a:xfrm>
          <a:off x="8402335" y="426488"/>
          <a:ext cx="1845964" cy="2663372"/>
        </a:xfrm>
        <a:prstGeom prst="rect">
          <a:avLst/>
        </a:prstGeom>
        <a:solidFill>
          <a:srgbClr val="00B4E5"/>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8319" tIns="330200" rIns="148319" bIns="330200" numCol="1" spcCol="1270" anchor="t" anchorCtr="0">
          <a:noAutofit/>
        </a:bodyPr>
        <a:lstStyle/>
        <a:p>
          <a:pPr marL="0" lvl="0" indent="0" algn="ctr" defTabSz="711200">
            <a:lnSpc>
              <a:spcPct val="90000"/>
            </a:lnSpc>
            <a:spcBef>
              <a:spcPct val="0"/>
            </a:spcBef>
            <a:spcAft>
              <a:spcPct val="35000"/>
            </a:spcAft>
            <a:buNone/>
            <a:tabLst/>
          </a:pPr>
          <a:r>
            <a:rPr lang="en-KE" sz="1600" kern="1200" dirty="0">
              <a:solidFill>
                <a:schemeClr val="bg1"/>
              </a:solidFill>
              <a:latin typeface="Fredoka One" panose="02000000000000000000" pitchFamily="2" charset="77"/>
            </a:rPr>
            <a:t>Make </a:t>
          </a:r>
        </a:p>
        <a:p>
          <a:pPr marL="0" lvl="0" indent="0" algn="ctr" defTabSz="711200">
            <a:lnSpc>
              <a:spcPct val="90000"/>
            </a:lnSpc>
            <a:spcBef>
              <a:spcPct val="0"/>
            </a:spcBef>
            <a:spcAft>
              <a:spcPct val="35000"/>
            </a:spcAft>
            <a:buNone/>
            <a:tabLst/>
          </a:pPr>
          <a:r>
            <a:rPr lang="en-KE" sz="1100" kern="1200" dirty="0">
              <a:solidFill>
                <a:schemeClr val="bg1"/>
              </a:solidFill>
              <a:latin typeface="Fredoka One" panose="02000000000000000000" pitchFamily="2" charset="77"/>
            </a:rPr>
            <a:t>RECOMMENDATIONS</a:t>
          </a:r>
          <a:endParaRPr lang="en-US" sz="1100" kern="1200" dirty="0">
            <a:solidFill>
              <a:schemeClr val="bg1"/>
            </a:solidFill>
            <a:latin typeface="Fredoka One" panose="02000000000000000000" pitchFamily="2" charset="77"/>
          </a:endParaRPr>
        </a:p>
      </dsp:txBody>
      <dsp:txXfrm>
        <a:off x="8402335" y="1438569"/>
        <a:ext cx="1845964" cy="1598023"/>
      </dsp:txXfrm>
    </dsp:sp>
    <dsp:sp modelId="{E098184A-7DA3-C34A-BE3B-B408BDA53B94}">
      <dsp:nvSpPr>
        <dsp:cNvPr id="0" name=""/>
        <dsp:cNvSpPr/>
      </dsp:nvSpPr>
      <dsp:spPr>
        <a:xfrm>
          <a:off x="8925811" y="692825"/>
          <a:ext cx="799011" cy="799011"/>
        </a:xfrm>
        <a:prstGeom prst="ellipse">
          <a:avLst/>
        </a:prstGeom>
        <a:solidFill>
          <a:srgbClr val="005689"/>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2294" tIns="12700" rIns="62294" bIns="12700" numCol="1" spcCol="1270" anchor="ctr" anchorCtr="0">
          <a:noAutofit/>
        </a:bodyPr>
        <a:lstStyle/>
        <a:p>
          <a:pPr marL="0" lvl="0" indent="0" algn="ctr" defTabSz="1689100">
            <a:lnSpc>
              <a:spcPct val="90000"/>
            </a:lnSpc>
            <a:spcBef>
              <a:spcPct val="0"/>
            </a:spcBef>
            <a:spcAft>
              <a:spcPct val="35000"/>
            </a:spcAft>
            <a:buNone/>
          </a:pPr>
          <a:r>
            <a:rPr lang="en-US" sz="3800" kern="1200"/>
            <a:t>5</a:t>
          </a:r>
          <a:endParaRPr lang="en-US" sz="3800" kern="1200" dirty="0"/>
        </a:p>
      </dsp:txBody>
      <dsp:txXfrm>
        <a:off x="9042823" y="809837"/>
        <a:ext cx="564987" cy="564987"/>
      </dsp:txXfrm>
    </dsp:sp>
    <dsp:sp modelId="{2E2624B0-1942-704C-A6F4-414B87B94F80}">
      <dsp:nvSpPr>
        <dsp:cNvPr id="0" name=""/>
        <dsp:cNvSpPr/>
      </dsp:nvSpPr>
      <dsp:spPr>
        <a:xfrm>
          <a:off x="8374113" y="3089788"/>
          <a:ext cx="1902409" cy="72"/>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98D82C-806C-664D-A851-C858F6EED5FD}">
      <dsp:nvSpPr>
        <dsp:cNvPr id="0" name=""/>
        <dsp:cNvSpPr/>
      </dsp:nvSpPr>
      <dsp:spPr>
        <a:xfrm rot="5400000">
          <a:off x="1016661" y="617959"/>
          <a:ext cx="962835" cy="116165"/>
        </a:xfrm>
        <a:prstGeom prst="rect">
          <a:avLst/>
        </a:prstGeom>
        <a:solidFill>
          <a:schemeClr val="accent1">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61BB1DE-9F83-7041-A681-4A2071C26361}">
      <dsp:nvSpPr>
        <dsp:cNvPr id="0" name=""/>
        <dsp:cNvSpPr/>
      </dsp:nvSpPr>
      <dsp:spPr>
        <a:xfrm>
          <a:off x="1237327" y="2257"/>
          <a:ext cx="1290730" cy="774438"/>
        </a:xfrm>
        <a:prstGeom prst="roundRect">
          <a:avLst>
            <a:gd name="adj" fmla="val 10000"/>
          </a:avLst>
        </a:prstGeom>
        <a:solidFill>
          <a:schemeClr val="accent1">
            <a:shade val="8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0" kern="1200" dirty="0">
              <a:latin typeface="Fredoka One" panose="02000000000000000000" pitchFamily="2" charset="77"/>
            </a:rPr>
            <a:t>Local and Subnational Authorities</a:t>
          </a:r>
        </a:p>
      </dsp:txBody>
      <dsp:txXfrm>
        <a:off x="1260010" y="24940"/>
        <a:ext cx="1245364" cy="729072"/>
      </dsp:txXfrm>
    </dsp:sp>
    <dsp:sp modelId="{9F3CE06B-6955-4609-852E-1D9DBC7524D4}">
      <dsp:nvSpPr>
        <dsp:cNvPr id="0" name=""/>
        <dsp:cNvSpPr/>
      </dsp:nvSpPr>
      <dsp:spPr>
        <a:xfrm rot="5400000">
          <a:off x="1016661" y="1586007"/>
          <a:ext cx="962835" cy="116165"/>
        </a:xfrm>
        <a:prstGeom prst="rect">
          <a:avLst/>
        </a:prstGeom>
        <a:solidFill>
          <a:schemeClr val="accent1">
            <a:shade val="90000"/>
            <a:hueOff val="38960"/>
            <a:satOff val="-4012"/>
            <a:lumOff val="261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17E6854-D010-4F43-906E-C1738EDB432F}">
      <dsp:nvSpPr>
        <dsp:cNvPr id="0" name=""/>
        <dsp:cNvSpPr/>
      </dsp:nvSpPr>
      <dsp:spPr>
        <a:xfrm>
          <a:off x="1237327" y="970304"/>
          <a:ext cx="1290730" cy="774438"/>
        </a:xfrm>
        <a:prstGeom prst="roundRect">
          <a:avLst>
            <a:gd name="adj" fmla="val 10000"/>
          </a:avLst>
        </a:prstGeom>
        <a:solidFill>
          <a:schemeClr val="accent1">
            <a:shade val="80000"/>
            <a:hueOff val="36373"/>
            <a:satOff val="-3793"/>
            <a:lumOff val="2548"/>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0" kern="1200" dirty="0">
              <a:latin typeface="Fredoka One" panose="02000000000000000000" pitchFamily="2" charset="77"/>
            </a:rPr>
            <a:t> Research and Academia</a:t>
          </a:r>
        </a:p>
      </dsp:txBody>
      <dsp:txXfrm>
        <a:off x="1260010" y="992987"/>
        <a:ext cx="1245364" cy="729072"/>
      </dsp:txXfrm>
    </dsp:sp>
    <dsp:sp modelId="{7AFC8C8D-62B0-438E-9473-A5361575CFA7}">
      <dsp:nvSpPr>
        <dsp:cNvPr id="0" name=""/>
        <dsp:cNvSpPr/>
      </dsp:nvSpPr>
      <dsp:spPr>
        <a:xfrm rot="5400000">
          <a:off x="1016661" y="2554055"/>
          <a:ext cx="962835" cy="116165"/>
        </a:xfrm>
        <a:prstGeom prst="rect">
          <a:avLst/>
        </a:prstGeom>
        <a:solidFill>
          <a:schemeClr val="accent1">
            <a:shade val="90000"/>
            <a:hueOff val="77920"/>
            <a:satOff val="-8024"/>
            <a:lumOff val="523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AA935A3-9B55-474D-AA6E-AEC0C2C6A59A}">
      <dsp:nvSpPr>
        <dsp:cNvPr id="0" name=""/>
        <dsp:cNvSpPr/>
      </dsp:nvSpPr>
      <dsp:spPr>
        <a:xfrm>
          <a:off x="1237327" y="1938352"/>
          <a:ext cx="1290730" cy="774438"/>
        </a:xfrm>
        <a:prstGeom prst="roundRect">
          <a:avLst>
            <a:gd name="adj" fmla="val 10000"/>
          </a:avLst>
        </a:prstGeom>
        <a:solidFill>
          <a:schemeClr val="accent1">
            <a:shade val="80000"/>
            <a:hueOff val="72746"/>
            <a:satOff val="-7586"/>
            <a:lumOff val="5096"/>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0" kern="1200" dirty="0">
              <a:latin typeface="Fredoka One" panose="02000000000000000000" pitchFamily="2" charset="77"/>
            </a:rPr>
            <a:t>Civil Society Organizations</a:t>
          </a:r>
        </a:p>
      </dsp:txBody>
      <dsp:txXfrm>
        <a:off x="1260010" y="1961035"/>
        <a:ext cx="1245364" cy="729072"/>
      </dsp:txXfrm>
    </dsp:sp>
    <dsp:sp modelId="{4ABABB01-32C1-4530-89D6-A1C69AA51D6E}">
      <dsp:nvSpPr>
        <dsp:cNvPr id="0" name=""/>
        <dsp:cNvSpPr/>
      </dsp:nvSpPr>
      <dsp:spPr>
        <a:xfrm>
          <a:off x="1500685" y="3038079"/>
          <a:ext cx="1711459" cy="116165"/>
        </a:xfrm>
        <a:prstGeom prst="rect">
          <a:avLst/>
        </a:prstGeom>
        <a:solidFill>
          <a:schemeClr val="accent1">
            <a:shade val="90000"/>
            <a:hueOff val="116880"/>
            <a:satOff val="-12036"/>
            <a:lumOff val="784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1E0D787-C19C-4BBF-99B0-738E3A2AC1C4}">
      <dsp:nvSpPr>
        <dsp:cNvPr id="0" name=""/>
        <dsp:cNvSpPr/>
      </dsp:nvSpPr>
      <dsp:spPr>
        <a:xfrm>
          <a:off x="1237327" y="2906400"/>
          <a:ext cx="1290730" cy="774438"/>
        </a:xfrm>
        <a:prstGeom prst="roundRect">
          <a:avLst>
            <a:gd name="adj" fmla="val 10000"/>
          </a:avLst>
        </a:prstGeom>
        <a:solidFill>
          <a:schemeClr val="accent1">
            <a:shade val="80000"/>
            <a:hueOff val="109120"/>
            <a:satOff val="-11378"/>
            <a:lumOff val="7644"/>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0" kern="1200" dirty="0">
              <a:latin typeface="Fredoka One" panose="02000000000000000000" pitchFamily="2" charset="77"/>
            </a:rPr>
            <a:t> Grassroots Organizations</a:t>
          </a:r>
        </a:p>
      </dsp:txBody>
      <dsp:txXfrm>
        <a:off x="1260010" y="2929083"/>
        <a:ext cx="1245364" cy="729072"/>
      </dsp:txXfrm>
    </dsp:sp>
    <dsp:sp modelId="{47D223B0-CE7A-4A3B-A1AA-C9EA94C150C0}">
      <dsp:nvSpPr>
        <dsp:cNvPr id="0" name=""/>
        <dsp:cNvSpPr/>
      </dsp:nvSpPr>
      <dsp:spPr>
        <a:xfrm rot="16200000">
          <a:off x="2733333" y="2554055"/>
          <a:ext cx="962835" cy="116165"/>
        </a:xfrm>
        <a:prstGeom prst="rect">
          <a:avLst/>
        </a:prstGeom>
        <a:solidFill>
          <a:schemeClr val="accent1">
            <a:shade val="90000"/>
            <a:hueOff val="155840"/>
            <a:satOff val="-16048"/>
            <a:lumOff val="1046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EF0BF61-C04B-4537-8BB4-4225AC55CA35}">
      <dsp:nvSpPr>
        <dsp:cNvPr id="0" name=""/>
        <dsp:cNvSpPr/>
      </dsp:nvSpPr>
      <dsp:spPr>
        <a:xfrm>
          <a:off x="2953998" y="2906400"/>
          <a:ext cx="1290730" cy="774438"/>
        </a:xfrm>
        <a:prstGeom prst="roundRect">
          <a:avLst>
            <a:gd name="adj" fmla="val 10000"/>
          </a:avLst>
        </a:prstGeom>
        <a:solidFill>
          <a:schemeClr val="accent1">
            <a:shade val="80000"/>
            <a:hueOff val="145493"/>
            <a:satOff val="-15171"/>
            <a:lumOff val="10192"/>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0" kern="1200" dirty="0">
              <a:latin typeface="Fredoka One" panose="02000000000000000000" pitchFamily="2" charset="77"/>
            </a:rPr>
            <a:t> Women</a:t>
          </a:r>
        </a:p>
      </dsp:txBody>
      <dsp:txXfrm>
        <a:off x="2976681" y="2929083"/>
        <a:ext cx="1245364" cy="729072"/>
      </dsp:txXfrm>
    </dsp:sp>
    <dsp:sp modelId="{F8CD75AF-9FB1-4E9E-8450-B964A589C989}">
      <dsp:nvSpPr>
        <dsp:cNvPr id="0" name=""/>
        <dsp:cNvSpPr/>
      </dsp:nvSpPr>
      <dsp:spPr>
        <a:xfrm rot="16200000">
          <a:off x="2733333" y="1586007"/>
          <a:ext cx="962835" cy="116165"/>
        </a:xfrm>
        <a:prstGeom prst="rect">
          <a:avLst/>
        </a:prstGeom>
        <a:solidFill>
          <a:schemeClr val="accent1">
            <a:shade val="90000"/>
            <a:hueOff val="194800"/>
            <a:satOff val="-20060"/>
            <a:lumOff val="1307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AAEC1A3-DB3D-4E90-B144-1591431A7496}">
      <dsp:nvSpPr>
        <dsp:cNvPr id="0" name=""/>
        <dsp:cNvSpPr/>
      </dsp:nvSpPr>
      <dsp:spPr>
        <a:xfrm>
          <a:off x="2953998" y="1938352"/>
          <a:ext cx="1290730" cy="774438"/>
        </a:xfrm>
        <a:prstGeom prst="roundRect">
          <a:avLst>
            <a:gd name="adj" fmla="val 10000"/>
          </a:avLst>
        </a:prstGeom>
        <a:solidFill>
          <a:schemeClr val="accent1">
            <a:shade val="80000"/>
            <a:hueOff val="181866"/>
            <a:satOff val="-18964"/>
            <a:lumOff val="1274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0" kern="1200" dirty="0">
              <a:latin typeface="Fredoka One" panose="02000000000000000000" pitchFamily="2" charset="77"/>
            </a:rPr>
            <a:t>Parliamentarians</a:t>
          </a:r>
        </a:p>
      </dsp:txBody>
      <dsp:txXfrm>
        <a:off x="2976681" y="1961035"/>
        <a:ext cx="1245364" cy="729072"/>
      </dsp:txXfrm>
    </dsp:sp>
    <dsp:sp modelId="{C96D3014-D99E-4D0C-9736-ED7F605DEAF6}">
      <dsp:nvSpPr>
        <dsp:cNvPr id="0" name=""/>
        <dsp:cNvSpPr/>
      </dsp:nvSpPr>
      <dsp:spPr>
        <a:xfrm rot="16200000">
          <a:off x="2733333" y="617959"/>
          <a:ext cx="962835" cy="116165"/>
        </a:xfrm>
        <a:prstGeom prst="rect">
          <a:avLst/>
        </a:prstGeom>
        <a:solidFill>
          <a:schemeClr val="accent1">
            <a:shade val="90000"/>
            <a:hueOff val="233760"/>
            <a:satOff val="-24072"/>
            <a:lumOff val="1569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359CAED-033F-4F7A-B85A-AD97F47ADC66}">
      <dsp:nvSpPr>
        <dsp:cNvPr id="0" name=""/>
        <dsp:cNvSpPr/>
      </dsp:nvSpPr>
      <dsp:spPr>
        <a:xfrm>
          <a:off x="2953998" y="970304"/>
          <a:ext cx="1290730" cy="774438"/>
        </a:xfrm>
        <a:prstGeom prst="roundRect">
          <a:avLst>
            <a:gd name="adj" fmla="val 10000"/>
          </a:avLst>
        </a:prstGeom>
        <a:solidFill>
          <a:schemeClr val="accent1">
            <a:shade val="80000"/>
            <a:hueOff val="218239"/>
            <a:satOff val="-22757"/>
            <a:lumOff val="15288"/>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0" kern="1200" dirty="0">
              <a:latin typeface="Fredoka One" panose="02000000000000000000" pitchFamily="2" charset="77"/>
            </a:rPr>
            <a:t>Children and Youth</a:t>
          </a:r>
        </a:p>
      </dsp:txBody>
      <dsp:txXfrm>
        <a:off x="2976681" y="992987"/>
        <a:ext cx="1245364" cy="729072"/>
      </dsp:txXfrm>
    </dsp:sp>
    <dsp:sp modelId="{380A591F-EE71-44AB-A839-2AD0604645A5}">
      <dsp:nvSpPr>
        <dsp:cNvPr id="0" name=""/>
        <dsp:cNvSpPr/>
      </dsp:nvSpPr>
      <dsp:spPr>
        <a:xfrm>
          <a:off x="3217356" y="133936"/>
          <a:ext cx="1711459" cy="116165"/>
        </a:xfrm>
        <a:prstGeom prst="rect">
          <a:avLst/>
        </a:prstGeom>
        <a:solidFill>
          <a:schemeClr val="accent1">
            <a:shade val="90000"/>
            <a:hueOff val="272720"/>
            <a:satOff val="-28084"/>
            <a:lumOff val="1830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C80F74E-1BE0-426A-BA59-DA01BB2C6B4E}">
      <dsp:nvSpPr>
        <dsp:cNvPr id="0" name=""/>
        <dsp:cNvSpPr/>
      </dsp:nvSpPr>
      <dsp:spPr>
        <a:xfrm>
          <a:off x="2953998" y="2257"/>
          <a:ext cx="1290730" cy="774438"/>
        </a:xfrm>
        <a:prstGeom prst="roundRect">
          <a:avLst>
            <a:gd name="adj" fmla="val 10000"/>
          </a:avLst>
        </a:prstGeom>
        <a:solidFill>
          <a:schemeClr val="accent1">
            <a:shade val="80000"/>
            <a:hueOff val="254613"/>
            <a:satOff val="-26550"/>
            <a:lumOff val="17836"/>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0" kern="1200" dirty="0">
              <a:latin typeface="Fredoka One" panose="02000000000000000000" pitchFamily="2" charset="77"/>
            </a:rPr>
            <a:t>Business and Industries</a:t>
          </a:r>
        </a:p>
      </dsp:txBody>
      <dsp:txXfrm>
        <a:off x="2976681" y="24940"/>
        <a:ext cx="1245364" cy="729072"/>
      </dsp:txXfrm>
    </dsp:sp>
    <dsp:sp modelId="{2F97C483-25B5-4BE6-8F70-A721EE01B8CE}">
      <dsp:nvSpPr>
        <dsp:cNvPr id="0" name=""/>
        <dsp:cNvSpPr/>
      </dsp:nvSpPr>
      <dsp:spPr>
        <a:xfrm rot="5400000">
          <a:off x="4450004" y="617959"/>
          <a:ext cx="962835" cy="116165"/>
        </a:xfrm>
        <a:prstGeom prst="rect">
          <a:avLst/>
        </a:prstGeom>
        <a:solidFill>
          <a:schemeClr val="accent1">
            <a:shade val="90000"/>
            <a:hueOff val="311680"/>
            <a:satOff val="-32096"/>
            <a:lumOff val="2092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B43D0E2-97FC-4DAF-96A3-824D8EE13B12}">
      <dsp:nvSpPr>
        <dsp:cNvPr id="0" name=""/>
        <dsp:cNvSpPr/>
      </dsp:nvSpPr>
      <dsp:spPr>
        <a:xfrm>
          <a:off x="4670670" y="2257"/>
          <a:ext cx="1290730" cy="774438"/>
        </a:xfrm>
        <a:prstGeom prst="roundRect">
          <a:avLst>
            <a:gd name="adj" fmla="val 10000"/>
          </a:avLst>
        </a:prstGeom>
        <a:solidFill>
          <a:schemeClr val="accent1">
            <a:shade val="80000"/>
            <a:hueOff val="290986"/>
            <a:satOff val="-30342"/>
            <a:lumOff val="20385"/>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0" kern="1200" dirty="0">
              <a:latin typeface="Fredoka One" panose="02000000000000000000" pitchFamily="2" charset="77"/>
            </a:rPr>
            <a:t> Foundations and Philanthropies</a:t>
          </a:r>
        </a:p>
      </dsp:txBody>
      <dsp:txXfrm>
        <a:off x="4693353" y="24940"/>
        <a:ext cx="1245364" cy="729072"/>
      </dsp:txXfrm>
    </dsp:sp>
    <dsp:sp modelId="{39229CE3-EDD7-4DBE-9DE8-E96505D0BE28}">
      <dsp:nvSpPr>
        <dsp:cNvPr id="0" name=""/>
        <dsp:cNvSpPr/>
      </dsp:nvSpPr>
      <dsp:spPr>
        <a:xfrm rot="5400000">
          <a:off x="4450004" y="1586007"/>
          <a:ext cx="962835" cy="116165"/>
        </a:xfrm>
        <a:prstGeom prst="rect">
          <a:avLst/>
        </a:prstGeom>
        <a:solidFill>
          <a:schemeClr val="accent1">
            <a:shade val="90000"/>
            <a:hueOff val="350639"/>
            <a:satOff val="-36108"/>
            <a:lumOff val="2353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F9527B0-1850-4CE8-B293-0D872F264A6A}">
      <dsp:nvSpPr>
        <dsp:cNvPr id="0" name=""/>
        <dsp:cNvSpPr/>
      </dsp:nvSpPr>
      <dsp:spPr>
        <a:xfrm>
          <a:off x="4670670" y="970304"/>
          <a:ext cx="1290730" cy="774438"/>
        </a:xfrm>
        <a:prstGeom prst="roundRect">
          <a:avLst>
            <a:gd name="adj" fmla="val 10000"/>
          </a:avLst>
        </a:prstGeom>
        <a:solidFill>
          <a:schemeClr val="accent1">
            <a:shade val="80000"/>
            <a:hueOff val="327359"/>
            <a:satOff val="-34135"/>
            <a:lumOff val="22933"/>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0" kern="1200" dirty="0">
              <a:latin typeface="Fredoka One" panose="02000000000000000000" pitchFamily="2" charset="77"/>
            </a:rPr>
            <a:t>Professionals</a:t>
          </a:r>
        </a:p>
      </dsp:txBody>
      <dsp:txXfrm>
        <a:off x="4693353" y="992987"/>
        <a:ext cx="1245364" cy="729072"/>
      </dsp:txXfrm>
    </dsp:sp>
    <dsp:sp modelId="{82C150D5-E1E3-406F-9F45-BDF5B3B489BA}">
      <dsp:nvSpPr>
        <dsp:cNvPr id="0" name=""/>
        <dsp:cNvSpPr/>
      </dsp:nvSpPr>
      <dsp:spPr>
        <a:xfrm rot="5400000">
          <a:off x="4450004" y="2554055"/>
          <a:ext cx="962835" cy="116165"/>
        </a:xfrm>
        <a:prstGeom prst="rect">
          <a:avLst/>
        </a:prstGeom>
        <a:solidFill>
          <a:schemeClr val="accent1">
            <a:shade val="90000"/>
            <a:hueOff val="389599"/>
            <a:satOff val="-40120"/>
            <a:lumOff val="2615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C35E22A-0973-42E2-A135-B099BE6545A7}">
      <dsp:nvSpPr>
        <dsp:cNvPr id="0" name=""/>
        <dsp:cNvSpPr/>
      </dsp:nvSpPr>
      <dsp:spPr>
        <a:xfrm>
          <a:off x="4670670" y="1938352"/>
          <a:ext cx="1290730" cy="774438"/>
        </a:xfrm>
        <a:prstGeom prst="roundRect">
          <a:avLst>
            <a:gd name="adj" fmla="val 10000"/>
          </a:avLst>
        </a:prstGeom>
        <a:solidFill>
          <a:schemeClr val="accent1">
            <a:shade val="80000"/>
            <a:hueOff val="363732"/>
            <a:satOff val="-37928"/>
            <a:lumOff val="2548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0" kern="1200" dirty="0">
              <a:latin typeface="Fredoka One" panose="02000000000000000000" pitchFamily="2" charset="77"/>
            </a:rPr>
            <a:t>Trade Unions and Workers</a:t>
          </a:r>
        </a:p>
      </dsp:txBody>
      <dsp:txXfrm>
        <a:off x="4693353" y="1961035"/>
        <a:ext cx="1245364" cy="729072"/>
      </dsp:txXfrm>
    </dsp:sp>
    <dsp:sp modelId="{DF2309D3-9D81-44BD-888B-56B2D389B458}">
      <dsp:nvSpPr>
        <dsp:cNvPr id="0" name=""/>
        <dsp:cNvSpPr/>
      </dsp:nvSpPr>
      <dsp:spPr>
        <a:xfrm>
          <a:off x="4934028" y="3038079"/>
          <a:ext cx="1711459" cy="116165"/>
        </a:xfrm>
        <a:prstGeom prst="rect">
          <a:avLst/>
        </a:prstGeom>
        <a:solidFill>
          <a:schemeClr val="accent1">
            <a:shade val="90000"/>
            <a:hueOff val="428559"/>
            <a:satOff val="-44132"/>
            <a:lumOff val="2876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5B6E031-06EA-4726-8EEC-F8EACA24B2BF}">
      <dsp:nvSpPr>
        <dsp:cNvPr id="0" name=""/>
        <dsp:cNvSpPr/>
      </dsp:nvSpPr>
      <dsp:spPr>
        <a:xfrm>
          <a:off x="4670670" y="2906400"/>
          <a:ext cx="1290730" cy="774438"/>
        </a:xfrm>
        <a:prstGeom prst="roundRect">
          <a:avLst>
            <a:gd name="adj" fmla="val 10000"/>
          </a:avLst>
        </a:prstGeom>
        <a:solidFill>
          <a:schemeClr val="accent1">
            <a:shade val="80000"/>
            <a:hueOff val="400106"/>
            <a:satOff val="-41721"/>
            <a:lumOff val="28029"/>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0" kern="1200" dirty="0">
              <a:latin typeface="Fredoka One" panose="02000000000000000000" pitchFamily="2" charset="77"/>
            </a:rPr>
            <a:t>Farmers</a:t>
          </a:r>
        </a:p>
      </dsp:txBody>
      <dsp:txXfrm>
        <a:off x="4693353" y="2929083"/>
        <a:ext cx="1245364" cy="729072"/>
      </dsp:txXfrm>
    </dsp:sp>
    <dsp:sp modelId="{C42639F7-7F43-41B9-B6E4-FD8A2A8E3565}">
      <dsp:nvSpPr>
        <dsp:cNvPr id="0" name=""/>
        <dsp:cNvSpPr/>
      </dsp:nvSpPr>
      <dsp:spPr>
        <a:xfrm rot="16200000">
          <a:off x="6166676" y="2554055"/>
          <a:ext cx="962835" cy="116165"/>
        </a:xfrm>
        <a:prstGeom prst="rect">
          <a:avLst/>
        </a:prstGeom>
        <a:solidFill>
          <a:schemeClr val="accent1">
            <a:shade val="90000"/>
            <a:hueOff val="467519"/>
            <a:satOff val="-48144"/>
            <a:lumOff val="3138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B2CD146-BF87-41FD-8CDA-BF07F8BE5857}">
      <dsp:nvSpPr>
        <dsp:cNvPr id="0" name=""/>
        <dsp:cNvSpPr/>
      </dsp:nvSpPr>
      <dsp:spPr>
        <a:xfrm>
          <a:off x="6387342" y="2906400"/>
          <a:ext cx="1290730" cy="774438"/>
        </a:xfrm>
        <a:prstGeom prst="roundRect">
          <a:avLst>
            <a:gd name="adj" fmla="val 10000"/>
          </a:avLst>
        </a:prstGeom>
        <a:solidFill>
          <a:schemeClr val="accent1">
            <a:shade val="80000"/>
            <a:hueOff val="436479"/>
            <a:satOff val="-45514"/>
            <a:lumOff val="30577"/>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0" kern="1200" dirty="0">
              <a:latin typeface="Fredoka One" panose="02000000000000000000" pitchFamily="2" charset="77"/>
            </a:rPr>
            <a:t>Indigenous people</a:t>
          </a:r>
        </a:p>
      </dsp:txBody>
      <dsp:txXfrm>
        <a:off x="6410025" y="2929083"/>
        <a:ext cx="1245364" cy="729072"/>
      </dsp:txXfrm>
    </dsp:sp>
    <dsp:sp modelId="{6FF65C3B-F9A6-4042-8A0A-8552E29004C7}">
      <dsp:nvSpPr>
        <dsp:cNvPr id="0" name=""/>
        <dsp:cNvSpPr/>
      </dsp:nvSpPr>
      <dsp:spPr>
        <a:xfrm rot="16200000">
          <a:off x="6166676" y="1586007"/>
          <a:ext cx="962835" cy="116165"/>
        </a:xfrm>
        <a:prstGeom prst="rect">
          <a:avLst/>
        </a:prstGeom>
        <a:solidFill>
          <a:schemeClr val="accent1">
            <a:shade val="90000"/>
            <a:hueOff val="506479"/>
            <a:satOff val="-52156"/>
            <a:lumOff val="3399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3467476-1FF4-4CBF-9F94-445FF5FD6E3A}">
      <dsp:nvSpPr>
        <dsp:cNvPr id="0" name=""/>
        <dsp:cNvSpPr/>
      </dsp:nvSpPr>
      <dsp:spPr>
        <a:xfrm>
          <a:off x="6387342" y="1938352"/>
          <a:ext cx="1290730" cy="774438"/>
        </a:xfrm>
        <a:prstGeom prst="roundRect">
          <a:avLst>
            <a:gd name="adj" fmla="val 10000"/>
          </a:avLst>
        </a:prstGeom>
        <a:solidFill>
          <a:schemeClr val="accent1">
            <a:shade val="80000"/>
            <a:hueOff val="472852"/>
            <a:satOff val="-49306"/>
            <a:lumOff val="33125"/>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0" kern="1200" dirty="0">
              <a:latin typeface="Fredoka One" panose="02000000000000000000" pitchFamily="2" charset="77"/>
            </a:rPr>
            <a:t>Older Persons</a:t>
          </a:r>
        </a:p>
      </dsp:txBody>
      <dsp:txXfrm>
        <a:off x="6410025" y="1961035"/>
        <a:ext cx="1245364" cy="729072"/>
      </dsp:txXfrm>
    </dsp:sp>
    <dsp:sp modelId="{12CFB438-8248-7D4A-8F6C-E00A71A0B452}">
      <dsp:nvSpPr>
        <dsp:cNvPr id="0" name=""/>
        <dsp:cNvSpPr/>
      </dsp:nvSpPr>
      <dsp:spPr>
        <a:xfrm rot="16200000">
          <a:off x="6166676" y="617959"/>
          <a:ext cx="962835" cy="116165"/>
        </a:xfrm>
        <a:prstGeom prst="rect">
          <a:avLst/>
        </a:prstGeom>
        <a:solidFill>
          <a:schemeClr val="accent1">
            <a:shade val="90000"/>
            <a:hueOff val="545439"/>
            <a:satOff val="-56168"/>
            <a:lumOff val="3661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882A719-B1E9-4A99-9139-FCCDAE85D797}">
      <dsp:nvSpPr>
        <dsp:cNvPr id="0" name=""/>
        <dsp:cNvSpPr/>
      </dsp:nvSpPr>
      <dsp:spPr>
        <a:xfrm>
          <a:off x="6387342" y="970304"/>
          <a:ext cx="1290730" cy="774438"/>
        </a:xfrm>
        <a:prstGeom prst="roundRect">
          <a:avLst>
            <a:gd name="adj" fmla="val 10000"/>
          </a:avLst>
        </a:prstGeom>
        <a:solidFill>
          <a:schemeClr val="accent1">
            <a:shade val="80000"/>
            <a:hueOff val="509225"/>
            <a:satOff val="-53099"/>
            <a:lumOff val="35673"/>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0" kern="1200" dirty="0">
              <a:latin typeface="Fredoka One" panose="02000000000000000000" pitchFamily="2" charset="77"/>
            </a:rPr>
            <a:t>Persons with Disabilities</a:t>
          </a:r>
        </a:p>
      </dsp:txBody>
      <dsp:txXfrm>
        <a:off x="6410025" y="992987"/>
        <a:ext cx="1245364" cy="729072"/>
      </dsp:txXfrm>
    </dsp:sp>
    <dsp:sp modelId="{B0C6E58B-132D-944F-9883-F26A161084D3}">
      <dsp:nvSpPr>
        <dsp:cNvPr id="0" name=""/>
        <dsp:cNvSpPr/>
      </dsp:nvSpPr>
      <dsp:spPr>
        <a:xfrm>
          <a:off x="6387342" y="2257"/>
          <a:ext cx="1290730" cy="774438"/>
        </a:xfrm>
        <a:prstGeom prst="roundRect">
          <a:avLst>
            <a:gd name="adj" fmla="val 10000"/>
          </a:avLst>
        </a:prstGeom>
        <a:solidFill>
          <a:schemeClr val="accent1">
            <a:shade val="80000"/>
            <a:hueOff val="545598"/>
            <a:satOff val="-56892"/>
            <a:lumOff val="3822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0" kern="1200" dirty="0">
              <a:latin typeface="Fredoka One" panose="02000000000000000000" pitchFamily="2" charset="77"/>
            </a:rPr>
            <a:t>Medias</a:t>
          </a:r>
        </a:p>
      </dsp:txBody>
      <dsp:txXfrm>
        <a:off x="6410025" y="24940"/>
        <a:ext cx="1245364" cy="72907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BD582F-F072-CE43-9658-AC0E810BC184}">
      <dsp:nvSpPr>
        <dsp:cNvPr id="0" name=""/>
        <dsp:cNvSpPr/>
      </dsp:nvSpPr>
      <dsp:spPr>
        <a:xfrm>
          <a:off x="0" y="3928408"/>
          <a:ext cx="2628900" cy="322322"/>
        </a:xfrm>
        <a:prstGeom prst="rect">
          <a:avLst/>
        </a:prstGeom>
        <a:solidFill>
          <a:srgbClr val="005689"/>
        </a:solidFill>
        <a:ln w="19050" cap="flat" cmpd="sng" algn="ctr">
          <a:solidFill>
            <a:srgbClr val="005689"/>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86967" tIns="85344" rIns="186967" bIns="85344" numCol="1" spcCol="1270" anchor="ctr" anchorCtr="0">
          <a:noAutofit/>
        </a:bodyPr>
        <a:lstStyle/>
        <a:p>
          <a:pPr marL="0" lvl="0" indent="0" algn="ctr" defTabSz="533400">
            <a:lnSpc>
              <a:spcPct val="90000"/>
            </a:lnSpc>
            <a:spcBef>
              <a:spcPct val="0"/>
            </a:spcBef>
            <a:spcAft>
              <a:spcPct val="35000"/>
            </a:spcAft>
            <a:buNone/>
          </a:pPr>
          <a:r>
            <a:rPr lang="en-US" sz="1200" b="0" i="0" kern="1200" dirty="0">
              <a:latin typeface="Montserrat" pitchFamily="2" charset="77"/>
            </a:rPr>
            <a:t>Save the Date </a:t>
          </a:r>
        </a:p>
      </dsp:txBody>
      <dsp:txXfrm>
        <a:off x="0" y="3928408"/>
        <a:ext cx="2628900" cy="322322"/>
      </dsp:txXfrm>
    </dsp:sp>
    <dsp:sp modelId="{65FA11D1-3429-734F-BD57-586E02957270}">
      <dsp:nvSpPr>
        <dsp:cNvPr id="0" name=""/>
        <dsp:cNvSpPr/>
      </dsp:nvSpPr>
      <dsp:spPr>
        <a:xfrm>
          <a:off x="2628900" y="3928408"/>
          <a:ext cx="7886700" cy="322322"/>
        </a:xfrm>
        <a:prstGeom prst="rect">
          <a:avLst/>
        </a:prstGeom>
        <a:solidFill>
          <a:srgbClr val="00B4E5">
            <a:alpha val="90000"/>
          </a:srgb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9980" tIns="177800" rIns="159980" bIns="177800" numCol="1" spcCol="1270" anchor="ctr" anchorCtr="0">
          <a:noAutofit/>
        </a:bodyPr>
        <a:lstStyle/>
        <a:p>
          <a:pPr marL="0" lvl="0" indent="0" algn="l" defTabSz="622300">
            <a:lnSpc>
              <a:spcPct val="90000"/>
            </a:lnSpc>
            <a:spcBef>
              <a:spcPct val="0"/>
            </a:spcBef>
            <a:spcAft>
              <a:spcPct val="35000"/>
            </a:spcAft>
            <a:buNone/>
          </a:pPr>
          <a:r>
            <a:rPr lang="en-US" sz="1400" b="0" i="0" kern="1200" dirty="0">
              <a:solidFill>
                <a:schemeClr val="bg1"/>
              </a:solidFill>
              <a:latin typeface="Montserrat" pitchFamily="2" charset="77"/>
            </a:rPr>
            <a:t>Send a ‘Save the Date’ and invite</a:t>
          </a:r>
        </a:p>
      </dsp:txBody>
      <dsp:txXfrm>
        <a:off x="2628900" y="3928408"/>
        <a:ext cx="7886700" cy="322322"/>
      </dsp:txXfrm>
    </dsp:sp>
    <dsp:sp modelId="{F7F30630-F76A-5D47-8C35-FFC237ED2AA0}">
      <dsp:nvSpPr>
        <dsp:cNvPr id="0" name=""/>
        <dsp:cNvSpPr/>
      </dsp:nvSpPr>
      <dsp:spPr>
        <a:xfrm rot="10800000">
          <a:off x="0" y="3437510"/>
          <a:ext cx="2628900" cy="495732"/>
        </a:xfrm>
        <a:prstGeom prst="upArrowCallout">
          <a:avLst>
            <a:gd name="adj1" fmla="val 5000"/>
            <a:gd name="adj2" fmla="val 10000"/>
            <a:gd name="adj3" fmla="val 15000"/>
            <a:gd name="adj4" fmla="val 64977"/>
          </a:avLst>
        </a:prstGeom>
        <a:solidFill>
          <a:srgbClr val="005689"/>
        </a:solidFill>
        <a:ln w="19050" cap="flat" cmpd="sng" algn="ctr">
          <a:solidFill>
            <a:srgbClr val="005689"/>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86967" tIns="85344" rIns="186967" bIns="85344" numCol="1" spcCol="1270" anchor="ctr" anchorCtr="0">
          <a:noAutofit/>
        </a:bodyPr>
        <a:lstStyle/>
        <a:p>
          <a:pPr marL="0" lvl="0" indent="0" algn="ctr" defTabSz="533400">
            <a:lnSpc>
              <a:spcPct val="90000"/>
            </a:lnSpc>
            <a:spcBef>
              <a:spcPct val="0"/>
            </a:spcBef>
            <a:spcAft>
              <a:spcPct val="35000"/>
            </a:spcAft>
            <a:buNone/>
          </a:pPr>
          <a:r>
            <a:rPr lang="en-US" sz="1200" b="0" i="0" kern="1200" dirty="0">
              <a:latin typeface="Montserrat" pitchFamily="2" charset="77"/>
            </a:rPr>
            <a:t>UTC Calendar</a:t>
          </a:r>
        </a:p>
      </dsp:txBody>
      <dsp:txXfrm rot="-10800000">
        <a:off x="0" y="3437510"/>
        <a:ext cx="2628900" cy="322225"/>
      </dsp:txXfrm>
    </dsp:sp>
    <dsp:sp modelId="{0A4FF068-9F3E-E142-8FE1-2A949EA4500A}">
      <dsp:nvSpPr>
        <dsp:cNvPr id="0" name=""/>
        <dsp:cNvSpPr/>
      </dsp:nvSpPr>
      <dsp:spPr>
        <a:xfrm>
          <a:off x="2628900" y="3437510"/>
          <a:ext cx="7886700" cy="322225"/>
        </a:xfrm>
        <a:prstGeom prst="rect">
          <a:avLst/>
        </a:prstGeom>
        <a:solidFill>
          <a:srgbClr val="00B4E5">
            <a:alpha val="90000"/>
          </a:srgb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9980" tIns="152400" rIns="159980" bIns="152400" numCol="1" spcCol="1270" anchor="ctr" anchorCtr="0">
          <a:noAutofit/>
        </a:bodyPr>
        <a:lstStyle/>
        <a:p>
          <a:pPr marL="0" lvl="0" indent="0" algn="l" defTabSz="533400">
            <a:lnSpc>
              <a:spcPct val="90000"/>
            </a:lnSpc>
            <a:spcBef>
              <a:spcPct val="0"/>
            </a:spcBef>
            <a:spcAft>
              <a:spcPct val="35000"/>
            </a:spcAft>
            <a:buNone/>
          </a:pPr>
          <a:r>
            <a:rPr lang="en-US" sz="1200" b="0" i="0" kern="1200" dirty="0">
              <a:solidFill>
                <a:schemeClr val="bg1"/>
              </a:solidFill>
              <a:latin typeface="Montserrat" pitchFamily="2" charset="77"/>
            </a:rPr>
            <a:t>Send the above to the WUC Secretariat in order to be included in the full UTC calendar</a:t>
          </a:r>
        </a:p>
      </dsp:txBody>
      <dsp:txXfrm>
        <a:off x="2628900" y="3437510"/>
        <a:ext cx="7886700" cy="322225"/>
      </dsp:txXfrm>
    </dsp:sp>
    <dsp:sp modelId="{2F22465D-C76F-224A-9B1B-2575E144B516}">
      <dsp:nvSpPr>
        <dsp:cNvPr id="0" name=""/>
        <dsp:cNvSpPr/>
      </dsp:nvSpPr>
      <dsp:spPr>
        <a:xfrm rot="10800000">
          <a:off x="0" y="2946613"/>
          <a:ext cx="2628900" cy="495732"/>
        </a:xfrm>
        <a:prstGeom prst="upArrowCallout">
          <a:avLst>
            <a:gd name="adj1" fmla="val 5000"/>
            <a:gd name="adj2" fmla="val 10000"/>
            <a:gd name="adj3" fmla="val 15000"/>
            <a:gd name="adj4" fmla="val 64977"/>
          </a:avLst>
        </a:prstGeom>
        <a:solidFill>
          <a:srgbClr val="005689"/>
        </a:solidFill>
        <a:ln w="19050" cap="flat" cmpd="sng" algn="ctr">
          <a:solidFill>
            <a:srgbClr val="005689"/>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86967" tIns="85344" rIns="186967" bIns="85344" numCol="1" spcCol="1270" anchor="ctr" anchorCtr="0">
          <a:noAutofit/>
        </a:bodyPr>
        <a:lstStyle/>
        <a:p>
          <a:pPr marL="0" lvl="0" indent="0" algn="ctr" defTabSz="533400">
            <a:lnSpc>
              <a:spcPct val="90000"/>
            </a:lnSpc>
            <a:spcBef>
              <a:spcPct val="0"/>
            </a:spcBef>
            <a:spcAft>
              <a:spcPct val="35000"/>
            </a:spcAft>
            <a:buNone/>
          </a:pPr>
          <a:r>
            <a:rPr lang="en-US" sz="1200" b="0" i="0" kern="1200" dirty="0">
              <a:latin typeface="Montserrat" pitchFamily="2" charset="77"/>
            </a:rPr>
            <a:t>Slide Show</a:t>
          </a:r>
        </a:p>
      </dsp:txBody>
      <dsp:txXfrm rot="-10800000">
        <a:off x="0" y="2946613"/>
        <a:ext cx="2628900" cy="322225"/>
      </dsp:txXfrm>
    </dsp:sp>
    <dsp:sp modelId="{AD64D1A5-BD5D-6B42-9715-D406110B5584}">
      <dsp:nvSpPr>
        <dsp:cNvPr id="0" name=""/>
        <dsp:cNvSpPr/>
      </dsp:nvSpPr>
      <dsp:spPr>
        <a:xfrm>
          <a:off x="2628900" y="2946613"/>
          <a:ext cx="7886700" cy="322225"/>
        </a:xfrm>
        <a:prstGeom prst="rect">
          <a:avLst/>
        </a:prstGeom>
        <a:solidFill>
          <a:srgbClr val="00B4E5">
            <a:alpha val="90000"/>
          </a:srgb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9980" tIns="177800" rIns="159980" bIns="177800" numCol="1" spcCol="1270" anchor="ctr" anchorCtr="0">
          <a:noAutofit/>
        </a:bodyPr>
        <a:lstStyle/>
        <a:p>
          <a:pPr marL="0" lvl="0" indent="0" algn="l" defTabSz="622300">
            <a:lnSpc>
              <a:spcPct val="90000"/>
            </a:lnSpc>
            <a:spcBef>
              <a:spcPct val="0"/>
            </a:spcBef>
            <a:spcAft>
              <a:spcPct val="35000"/>
            </a:spcAft>
            <a:buNone/>
          </a:pPr>
          <a:r>
            <a:rPr lang="en-US" sz="1400" b="0" i="0" kern="1200" dirty="0">
              <a:solidFill>
                <a:schemeClr val="bg1"/>
              </a:solidFill>
              <a:latin typeface="Montserrat" pitchFamily="2" charset="77"/>
            </a:rPr>
            <a:t>Prepare a slide show (PowerPoint) for the sessions</a:t>
          </a:r>
        </a:p>
      </dsp:txBody>
      <dsp:txXfrm>
        <a:off x="2628900" y="2946613"/>
        <a:ext cx="7886700" cy="322225"/>
      </dsp:txXfrm>
    </dsp:sp>
    <dsp:sp modelId="{778BEEDE-CFF1-454F-AFF0-D7105DE83E45}">
      <dsp:nvSpPr>
        <dsp:cNvPr id="0" name=""/>
        <dsp:cNvSpPr/>
      </dsp:nvSpPr>
      <dsp:spPr>
        <a:xfrm rot="10800000">
          <a:off x="0" y="2455716"/>
          <a:ext cx="2628900" cy="495732"/>
        </a:xfrm>
        <a:prstGeom prst="upArrowCallout">
          <a:avLst>
            <a:gd name="adj1" fmla="val 5000"/>
            <a:gd name="adj2" fmla="val 10000"/>
            <a:gd name="adj3" fmla="val 15000"/>
            <a:gd name="adj4" fmla="val 64977"/>
          </a:avLst>
        </a:prstGeom>
        <a:solidFill>
          <a:srgbClr val="005689"/>
        </a:solidFill>
        <a:ln w="19050" cap="flat" cmpd="sng" algn="ctr">
          <a:solidFill>
            <a:srgbClr val="005689"/>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86967" tIns="85344" rIns="186967" bIns="85344" numCol="1" spcCol="1270" anchor="ctr" anchorCtr="0">
          <a:noAutofit/>
        </a:bodyPr>
        <a:lstStyle/>
        <a:p>
          <a:pPr marL="0" lvl="0" indent="0" algn="ctr" defTabSz="533400">
            <a:lnSpc>
              <a:spcPct val="90000"/>
            </a:lnSpc>
            <a:spcBef>
              <a:spcPct val="0"/>
            </a:spcBef>
            <a:spcAft>
              <a:spcPct val="35000"/>
            </a:spcAft>
            <a:buNone/>
          </a:pPr>
          <a:r>
            <a:rPr lang="en-US" sz="1200" b="0" i="0" kern="1200" dirty="0">
              <a:latin typeface="Montserrat" pitchFamily="2" charset="77"/>
            </a:rPr>
            <a:t>Social</a:t>
          </a:r>
          <a:r>
            <a:rPr lang="en-US" sz="1200" b="0" i="0" kern="1200" baseline="0" dirty="0">
              <a:latin typeface="Montserrat" pitchFamily="2" charset="77"/>
            </a:rPr>
            <a:t> media</a:t>
          </a:r>
          <a:endParaRPr lang="en-US" sz="1200" b="0" i="0" kern="1200" dirty="0">
            <a:latin typeface="Montserrat" pitchFamily="2" charset="77"/>
          </a:endParaRPr>
        </a:p>
      </dsp:txBody>
      <dsp:txXfrm rot="-10800000">
        <a:off x="0" y="2455716"/>
        <a:ext cx="2628900" cy="322225"/>
      </dsp:txXfrm>
    </dsp:sp>
    <dsp:sp modelId="{53EAC750-E5B2-AC40-B6D2-D175B1468FE1}">
      <dsp:nvSpPr>
        <dsp:cNvPr id="0" name=""/>
        <dsp:cNvSpPr/>
      </dsp:nvSpPr>
      <dsp:spPr>
        <a:xfrm>
          <a:off x="2628900" y="2455716"/>
          <a:ext cx="7886700" cy="322225"/>
        </a:xfrm>
        <a:prstGeom prst="rect">
          <a:avLst/>
        </a:prstGeom>
        <a:solidFill>
          <a:srgbClr val="00B4E5">
            <a:alpha val="90000"/>
          </a:srgb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9980" tIns="177800" rIns="159980" bIns="177800" numCol="1" spcCol="1270" anchor="ctr" anchorCtr="0">
          <a:noAutofit/>
        </a:bodyPr>
        <a:lstStyle/>
        <a:p>
          <a:pPr marL="0" lvl="0" indent="0" algn="l" defTabSz="622300">
            <a:lnSpc>
              <a:spcPct val="90000"/>
            </a:lnSpc>
            <a:spcBef>
              <a:spcPct val="0"/>
            </a:spcBef>
            <a:spcAft>
              <a:spcPct val="35000"/>
            </a:spcAft>
            <a:buNone/>
          </a:pPr>
          <a:r>
            <a:rPr lang="en-US" sz="1400" b="0" i="0" kern="1200" dirty="0">
              <a:solidFill>
                <a:schemeClr val="bg1"/>
              </a:solidFill>
              <a:latin typeface="Montserrat" pitchFamily="2" charset="77"/>
            </a:rPr>
            <a:t>Prepare your UTC Flyer and social media images - Have a list of influencers</a:t>
          </a:r>
        </a:p>
      </dsp:txBody>
      <dsp:txXfrm>
        <a:off x="2628900" y="2455716"/>
        <a:ext cx="7886700" cy="322225"/>
      </dsp:txXfrm>
    </dsp:sp>
    <dsp:sp modelId="{AE1F635C-2B83-6144-9C55-556855620612}">
      <dsp:nvSpPr>
        <dsp:cNvPr id="0" name=""/>
        <dsp:cNvSpPr/>
      </dsp:nvSpPr>
      <dsp:spPr>
        <a:xfrm rot="10800000">
          <a:off x="0" y="1964818"/>
          <a:ext cx="2628900" cy="495732"/>
        </a:xfrm>
        <a:prstGeom prst="upArrowCallout">
          <a:avLst>
            <a:gd name="adj1" fmla="val 5000"/>
            <a:gd name="adj2" fmla="val 10000"/>
            <a:gd name="adj3" fmla="val 15000"/>
            <a:gd name="adj4" fmla="val 64977"/>
          </a:avLst>
        </a:prstGeom>
        <a:solidFill>
          <a:srgbClr val="005689"/>
        </a:solidFill>
        <a:ln w="19050" cap="flat" cmpd="sng" algn="ctr">
          <a:solidFill>
            <a:srgbClr val="005689"/>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86967" tIns="85344" rIns="186967" bIns="85344" numCol="1" spcCol="1270" anchor="ctr" anchorCtr="0">
          <a:noAutofit/>
        </a:bodyPr>
        <a:lstStyle/>
        <a:p>
          <a:pPr marL="0" lvl="0" indent="0" algn="ctr" defTabSz="533400">
            <a:lnSpc>
              <a:spcPct val="90000"/>
            </a:lnSpc>
            <a:spcBef>
              <a:spcPct val="0"/>
            </a:spcBef>
            <a:spcAft>
              <a:spcPct val="35000"/>
            </a:spcAft>
            <a:buNone/>
          </a:pPr>
          <a:r>
            <a:rPr lang="en-US" sz="1200" b="0" i="0" kern="1200" dirty="0">
              <a:latin typeface="Montserrat" pitchFamily="2" charset="77"/>
            </a:rPr>
            <a:t>Registration</a:t>
          </a:r>
        </a:p>
      </dsp:txBody>
      <dsp:txXfrm rot="-10800000">
        <a:off x="0" y="1964818"/>
        <a:ext cx="2628900" cy="322225"/>
      </dsp:txXfrm>
    </dsp:sp>
    <dsp:sp modelId="{EC6E40CC-EA3B-644C-823E-84403F26D4AA}">
      <dsp:nvSpPr>
        <dsp:cNvPr id="0" name=""/>
        <dsp:cNvSpPr/>
      </dsp:nvSpPr>
      <dsp:spPr>
        <a:xfrm>
          <a:off x="2628900" y="1964818"/>
          <a:ext cx="7886700" cy="322225"/>
        </a:xfrm>
        <a:prstGeom prst="rect">
          <a:avLst/>
        </a:prstGeom>
        <a:solidFill>
          <a:srgbClr val="00B4E5">
            <a:alpha val="90000"/>
          </a:srgb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9980" tIns="177800" rIns="159980" bIns="177800" numCol="1" spcCol="1270" anchor="ctr" anchorCtr="0">
          <a:noAutofit/>
        </a:bodyPr>
        <a:lstStyle/>
        <a:p>
          <a:pPr marL="0" lvl="0" indent="0" algn="l" defTabSz="622300">
            <a:lnSpc>
              <a:spcPct val="90000"/>
            </a:lnSpc>
            <a:spcBef>
              <a:spcPct val="0"/>
            </a:spcBef>
            <a:spcAft>
              <a:spcPct val="35000"/>
            </a:spcAft>
            <a:buNone/>
          </a:pPr>
          <a:r>
            <a:rPr lang="en-US" sz="1400" b="0" i="0" kern="1200" dirty="0">
              <a:solidFill>
                <a:schemeClr val="bg1"/>
              </a:solidFill>
              <a:latin typeface="Montserrat" pitchFamily="2" charset="77"/>
            </a:rPr>
            <a:t>Prepare a registration page to ask participants to register </a:t>
          </a:r>
        </a:p>
      </dsp:txBody>
      <dsp:txXfrm>
        <a:off x="2628900" y="1964818"/>
        <a:ext cx="7886700" cy="322225"/>
      </dsp:txXfrm>
    </dsp:sp>
    <dsp:sp modelId="{397C7505-DF14-4E4F-8FC9-863379AFBE76}">
      <dsp:nvSpPr>
        <dsp:cNvPr id="0" name=""/>
        <dsp:cNvSpPr/>
      </dsp:nvSpPr>
      <dsp:spPr>
        <a:xfrm rot="10800000">
          <a:off x="0" y="1473921"/>
          <a:ext cx="2628900" cy="495732"/>
        </a:xfrm>
        <a:prstGeom prst="upArrowCallout">
          <a:avLst>
            <a:gd name="adj1" fmla="val 5000"/>
            <a:gd name="adj2" fmla="val 10000"/>
            <a:gd name="adj3" fmla="val 15000"/>
            <a:gd name="adj4" fmla="val 64977"/>
          </a:avLst>
        </a:prstGeom>
        <a:solidFill>
          <a:srgbClr val="005689"/>
        </a:solidFill>
        <a:ln w="19050" cap="flat" cmpd="sng" algn="ctr">
          <a:solidFill>
            <a:srgbClr val="005689"/>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86967" tIns="85344" rIns="186967" bIns="85344" numCol="1" spcCol="1270" anchor="ctr" anchorCtr="0">
          <a:noAutofit/>
        </a:bodyPr>
        <a:lstStyle/>
        <a:p>
          <a:pPr marL="0" lvl="0" indent="0" algn="ctr" defTabSz="533400">
            <a:lnSpc>
              <a:spcPct val="90000"/>
            </a:lnSpc>
            <a:spcBef>
              <a:spcPct val="0"/>
            </a:spcBef>
            <a:spcAft>
              <a:spcPct val="35000"/>
            </a:spcAft>
            <a:buNone/>
          </a:pPr>
          <a:r>
            <a:rPr lang="en-US" sz="1200" b="0" i="0" kern="1200" dirty="0">
              <a:latin typeface="Montserrat" pitchFamily="2" charset="77"/>
            </a:rPr>
            <a:t>Programme &amp; Website</a:t>
          </a:r>
        </a:p>
      </dsp:txBody>
      <dsp:txXfrm rot="-10800000">
        <a:off x="0" y="1473921"/>
        <a:ext cx="2628900" cy="322225"/>
      </dsp:txXfrm>
    </dsp:sp>
    <dsp:sp modelId="{55F6D328-8D94-F94E-AA09-CC1389ABEDD7}">
      <dsp:nvSpPr>
        <dsp:cNvPr id="0" name=""/>
        <dsp:cNvSpPr/>
      </dsp:nvSpPr>
      <dsp:spPr>
        <a:xfrm>
          <a:off x="2628900" y="1473921"/>
          <a:ext cx="7886700" cy="322225"/>
        </a:xfrm>
        <a:prstGeom prst="rect">
          <a:avLst/>
        </a:prstGeom>
        <a:solidFill>
          <a:srgbClr val="00B4E5">
            <a:alpha val="90000"/>
          </a:srgb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9980" tIns="177800" rIns="159980" bIns="177800" numCol="1" spcCol="1270" anchor="ctr" anchorCtr="0">
          <a:noAutofit/>
        </a:bodyPr>
        <a:lstStyle/>
        <a:p>
          <a:pPr marL="0" lvl="0" indent="0" algn="l" defTabSz="622300">
            <a:lnSpc>
              <a:spcPct val="90000"/>
            </a:lnSpc>
            <a:spcBef>
              <a:spcPct val="0"/>
            </a:spcBef>
            <a:spcAft>
              <a:spcPct val="35000"/>
            </a:spcAft>
            <a:buNone/>
          </a:pPr>
          <a:r>
            <a:rPr lang="en-US" sz="1400" b="0" i="0" kern="1200" dirty="0">
              <a:solidFill>
                <a:schemeClr val="bg1"/>
              </a:solidFill>
              <a:latin typeface="Montserrat" pitchFamily="2" charset="77"/>
            </a:rPr>
            <a:t>Prepare a web page to announce the campus and the programme</a:t>
          </a:r>
        </a:p>
      </dsp:txBody>
      <dsp:txXfrm>
        <a:off x="2628900" y="1473921"/>
        <a:ext cx="7886700" cy="322225"/>
      </dsp:txXfrm>
    </dsp:sp>
    <dsp:sp modelId="{C463A26F-7465-5847-B471-A3ACA2266D64}">
      <dsp:nvSpPr>
        <dsp:cNvPr id="0" name=""/>
        <dsp:cNvSpPr/>
      </dsp:nvSpPr>
      <dsp:spPr>
        <a:xfrm rot="10800000">
          <a:off x="0" y="983023"/>
          <a:ext cx="2628900" cy="495732"/>
        </a:xfrm>
        <a:prstGeom prst="upArrowCallout">
          <a:avLst>
            <a:gd name="adj1" fmla="val 5000"/>
            <a:gd name="adj2" fmla="val 10000"/>
            <a:gd name="adj3" fmla="val 15000"/>
            <a:gd name="adj4" fmla="val 64977"/>
          </a:avLst>
        </a:prstGeom>
        <a:solidFill>
          <a:srgbClr val="005689"/>
        </a:solidFill>
        <a:ln w="19050" cap="flat" cmpd="sng" algn="ctr">
          <a:solidFill>
            <a:srgbClr val="005689"/>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86967" tIns="85344" rIns="186967" bIns="85344" numCol="1" spcCol="1270" anchor="ctr" anchorCtr="0">
          <a:noAutofit/>
        </a:bodyPr>
        <a:lstStyle/>
        <a:p>
          <a:pPr marL="0" lvl="0" indent="0" algn="ctr" defTabSz="533400">
            <a:lnSpc>
              <a:spcPct val="90000"/>
            </a:lnSpc>
            <a:spcBef>
              <a:spcPct val="0"/>
            </a:spcBef>
            <a:spcAft>
              <a:spcPct val="35000"/>
            </a:spcAft>
            <a:buNone/>
          </a:pPr>
          <a:r>
            <a:rPr lang="en-US" sz="1200" b="0" i="0" kern="1200" dirty="0">
              <a:latin typeface="Montserrat" pitchFamily="2" charset="77"/>
            </a:rPr>
            <a:t>Panelists &amp; Participants</a:t>
          </a:r>
        </a:p>
      </dsp:txBody>
      <dsp:txXfrm rot="-10800000">
        <a:off x="0" y="983023"/>
        <a:ext cx="2628900" cy="322225"/>
      </dsp:txXfrm>
    </dsp:sp>
    <dsp:sp modelId="{D021B914-E172-8F4E-A74F-94EEA7FEFE29}">
      <dsp:nvSpPr>
        <dsp:cNvPr id="0" name=""/>
        <dsp:cNvSpPr/>
      </dsp:nvSpPr>
      <dsp:spPr>
        <a:xfrm>
          <a:off x="2628900" y="983023"/>
          <a:ext cx="7886700" cy="322225"/>
        </a:xfrm>
        <a:prstGeom prst="rect">
          <a:avLst/>
        </a:prstGeom>
        <a:solidFill>
          <a:srgbClr val="00B4E5">
            <a:alpha val="90000"/>
          </a:srgb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9980" tIns="177800" rIns="159980" bIns="177800" numCol="1" spcCol="1270" anchor="ctr" anchorCtr="0">
          <a:noAutofit/>
        </a:bodyPr>
        <a:lstStyle/>
        <a:p>
          <a:pPr marL="0" lvl="0" indent="0" algn="l" defTabSz="622300">
            <a:lnSpc>
              <a:spcPct val="90000"/>
            </a:lnSpc>
            <a:spcBef>
              <a:spcPct val="0"/>
            </a:spcBef>
            <a:spcAft>
              <a:spcPct val="35000"/>
            </a:spcAft>
            <a:buNone/>
          </a:pPr>
          <a:r>
            <a:rPr lang="en-US" sz="1400" b="0" i="0" kern="1200" dirty="0">
              <a:solidFill>
                <a:schemeClr val="bg1"/>
              </a:solidFill>
              <a:latin typeface="Montserrat" pitchFamily="2" charset="77"/>
            </a:rPr>
            <a:t>Confirm partners and panelists</a:t>
          </a:r>
        </a:p>
      </dsp:txBody>
      <dsp:txXfrm>
        <a:off x="2628900" y="983023"/>
        <a:ext cx="7886700" cy="322225"/>
      </dsp:txXfrm>
    </dsp:sp>
    <dsp:sp modelId="{60B5B5C0-BC4D-5946-A41F-EFDB9152DD05}">
      <dsp:nvSpPr>
        <dsp:cNvPr id="0" name=""/>
        <dsp:cNvSpPr/>
      </dsp:nvSpPr>
      <dsp:spPr>
        <a:xfrm rot="10800000">
          <a:off x="0" y="492126"/>
          <a:ext cx="2628900" cy="495732"/>
        </a:xfrm>
        <a:prstGeom prst="upArrowCallout">
          <a:avLst>
            <a:gd name="adj1" fmla="val 5000"/>
            <a:gd name="adj2" fmla="val 10000"/>
            <a:gd name="adj3" fmla="val 15000"/>
            <a:gd name="adj4" fmla="val 64977"/>
          </a:avLst>
        </a:prstGeom>
        <a:solidFill>
          <a:srgbClr val="005689"/>
        </a:solidFill>
        <a:ln w="19050" cap="flat" cmpd="sng" algn="ctr">
          <a:solidFill>
            <a:srgbClr val="005689"/>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86967" tIns="85344" rIns="186967" bIns="85344" numCol="1" spcCol="1270" anchor="ctr" anchorCtr="0">
          <a:noAutofit/>
        </a:bodyPr>
        <a:lstStyle/>
        <a:p>
          <a:pPr marL="0" lvl="0" indent="0" algn="ctr" defTabSz="533400">
            <a:lnSpc>
              <a:spcPct val="90000"/>
            </a:lnSpc>
            <a:spcBef>
              <a:spcPct val="0"/>
            </a:spcBef>
            <a:spcAft>
              <a:spcPct val="35000"/>
            </a:spcAft>
            <a:buNone/>
          </a:pPr>
          <a:r>
            <a:rPr lang="en-US" sz="1200" b="0" i="0" kern="1200" dirty="0">
              <a:latin typeface="Montserrat" pitchFamily="2" charset="77"/>
            </a:rPr>
            <a:t>Date &amp; Time </a:t>
          </a:r>
        </a:p>
      </dsp:txBody>
      <dsp:txXfrm rot="-10800000">
        <a:off x="0" y="492126"/>
        <a:ext cx="2628900" cy="322225"/>
      </dsp:txXfrm>
    </dsp:sp>
    <dsp:sp modelId="{FF5AC11A-8E6D-A849-80FB-EFB467A85DF3}">
      <dsp:nvSpPr>
        <dsp:cNvPr id="0" name=""/>
        <dsp:cNvSpPr/>
      </dsp:nvSpPr>
      <dsp:spPr>
        <a:xfrm>
          <a:off x="2628900" y="492126"/>
          <a:ext cx="7886700" cy="322225"/>
        </a:xfrm>
        <a:prstGeom prst="rect">
          <a:avLst/>
        </a:prstGeom>
        <a:solidFill>
          <a:srgbClr val="00B4E5">
            <a:alpha val="90000"/>
          </a:srgb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9980" tIns="177800" rIns="159980" bIns="177800" numCol="1" spcCol="1270" anchor="ctr" anchorCtr="0">
          <a:noAutofit/>
        </a:bodyPr>
        <a:lstStyle/>
        <a:p>
          <a:pPr marL="0" lvl="0" indent="0" algn="l" defTabSz="622300">
            <a:lnSpc>
              <a:spcPct val="90000"/>
            </a:lnSpc>
            <a:spcBef>
              <a:spcPct val="0"/>
            </a:spcBef>
            <a:spcAft>
              <a:spcPct val="35000"/>
            </a:spcAft>
            <a:buNone/>
          </a:pPr>
          <a:r>
            <a:rPr lang="en-US" sz="1400" b="0" i="0" kern="1200" dirty="0">
              <a:solidFill>
                <a:schemeClr val="bg1"/>
              </a:solidFill>
              <a:latin typeface="Montserrat" pitchFamily="2" charset="77"/>
            </a:rPr>
            <a:t>Choose dates and time slots</a:t>
          </a:r>
        </a:p>
      </dsp:txBody>
      <dsp:txXfrm>
        <a:off x="2628900" y="492126"/>
        <a:ext cx="7886700" cy="322225"/>
      </dsp:txXfrm>
    </dsp:sp>
    <dsp:sp modelId="{D8B2FD35-DC42-7247-B8A5-2D741A97B8BE}">
      <dsp:nvSpPr>
        <dsp:cNvPr id="0" name=""/>
        <dsp:cNvSpPr/>
      </dsp:nvSpPr>
      <dsp:spPr>
        <a:xfrm rot="10800000">
          <a:off x="0" y="1229"/>
          <a:ext cx="2628900" cy="495732"/>
        </a:xfrm>
        <a:prstGeom prst="upArrowCallout">
          <a:avLst>
            <a:gd name="adj1" fmla="val 5000"/>
            <a:gd name="adj2" fmla="val 10000"/>
            <a:gd name="adj3" fmla="val 15000"/>
            <a:gd name="adj4" fmla="val 64977"/>
          </a:avLst>
        </a:prstGeom>
        <a:solidFill>
          <a:srgbClr val="005689"/>
        </a:solidFill>
        <a:ln w="19050" cap="flat" cmpd="sng" algn="ctr">
          <a:solidFill>
            <a:srgbClr val="005689"/>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86967" tIns="85344" rIns="186967" bIns="85344" numCol="1" spcCol="1270" anchor="ctr" anchorCtr="0">
          <a:noAutofit/>
        </a:bodyPr>
        <a:lstStyle/>
        <a:p>
          <a:pPr marL="0" lvl="0" indent="0" algn="ctr" defTabSz="533400">
            <a:lnSpc>
              <a:spcPct val="90000"/>
            </a:lnSpc>
            <a:spcBef>
              <a:spcPct val="0"/>
            </a:spcBef>
            <a:spcAft>
              <a:spcPct val="35000"/>
            </a:spcAft>
            <a:buNone/>
          </a:pPr>
          <a:r>
            <a:rPr lang="en-US" sz="1200" b="0" i="0" kern="1200" dirty="0">
              <a:latin typeface="Montserrat" pitchFamily="2" charset="77"/>
            </a:rPr>
            <a:t>Venue </a:t>
          </a:r>
        </a:p>
      </dsp:txBody>
      <dsp:txXfrm rot="-10800000">
        <a:off x="0" y="1229"/>
        <a:ext cx="2628900" cy="322225"/>
      </dsp:txXfrm>
    </dsp:sp>
    <dsp:sp modelId="{DB55E230-DBFE-2841-9843-F4A73B78D41E}">
      <dsp:nvSpPr>
        <dsp:cNvPr id="0" name=""/>
        <dsp:cNvSpPr/>
      </dsp:nvSpPr>
      <dsp:spPr>
        <a:xfrm>
          <a:off x="2628900" y="1229"/>
          <a:ext cx="7886700" cy="322225"/>
        </a:xfrm>
        <a:prstGeom prst="rect">
          <a:avLst/>
        </a:prstGeom>
        <a:solidFill>
          <a:srgbClr val="00B4E5">
            <a:alpha val="90000"/>
          </a:srgb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9980" tIns="177800" rIns="159980" bIns="177800" numCol="1" spcCol="1270" anchor="ctr" anchorCtr="0">
          <a:noAutofit/>
        </a:bodyPr>
        <a:lstStyle/>
        <a:p>
          <a:pPr marL="0" lvl="0" indent="0" algn="l" defTabSz="622300">
            <a:lnSpc>
              <a:spcPct val="90000"/>
            </a:lnSpc>
            <a:spcBef>
              <a:spcPct val="0"/>
            </a:spcBef>
            <a:spcAft>
              <a:spcPct val="35000"/>
            </a:spcAft>
            <a:buNone/>
          </a:pPr>
          <a:r>
            <a:rPr lang="en-US" sz="1400" b="0" i="0" kern="1200" dirty="0">
              <a:solidFill>
                <a:schemeClr val="bg1"/>
              </a:solidFill>
              <a:latin typeface="Montserrat" pitchFamily="2" charset="77"/>
            </a:rPr>
            <a:t>Select a venue (physical or virtual)</a:t>
          </a:r>
        </a:p>
      </dsp:txBody>
      <dsp:txXfrm>
        <a:off x="2628900" y="1229"/>
        <a:ext cx="7886700" cy="322225"/>
      </dsp:txXfrm>
    </dsp:sp>
  </dsp:spTree>
</dsp:drawing>
</file>

<file path=ppt/diagrams/layout1.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2.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K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D305FE-9E65-8D45-8E9E-7AA2F4A5ED94}" type="datetimeFigureOut">
              <a:rPr lang="en-KE" smtClean="0"/>
              <a:t>02/25/2025</a:t>
            </a:fld>
            <a:endParaRPr lang="en-K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K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K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K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F3EC03-166F-234A-A337-8940CB0F3B9B}" type="slidenum">
              <a:rPr lang="en-KE" smtClean="0"/>
              <a:t>‹#›</a:t>
            </a:fld>
            <a:endParaRPr lang="en-KE"/>
          </a:p>
        </p:txBody>
      </p:sp>
    </p:spTree>
    <p:extLst>
      <p:ext uri="{BB962C8B-B14F-4D97-AF65-F5344CB8AC3E}">
        <p14:creationId xmlns:p14="http://schemas.microsoft.com/office/powerpoint/2010/main" val="42473826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KE"/>
          </a:p>
        </p:txBody>
      </p:sp>
      <p:sp>
        <p:nvSpPr>
          <p:cNvPr id="4" name="Slide Number Placeholder 3"/>
          <p:cNvSpPr>
            <a:spLocks noGrp="1"/>
          </p:cNvSpPr>
          <p:nvPr>
            <p:ph type="sldNum" sz="quarter" idx="5"/>
          </p:nvPr>
        </p:nvSpPr>
        <p:spPr/>
        <p:txBody>
          <a:bodyPr/>
          <a:lstStyle/>
          <a:p>
            <a:fld id="{DB1121F7-0774-674C-88B0-604A087FEA19}" type="slidenum">
              <a:rPr lang="en-KE" smtClean="0"/>
              <a:t>7</a:t>
            </a:fld>
            <a:endParaRPr lang="en-KE"/>
          </a:p>
        </p:txBody>
      </p:sp>
    </p:spTree>
    <p:extLst>
      <p:ext uri="{BB962C8B-B14F-4D97-AF65-F5344CB8AC3E}">
        <p14:creationId xmlns:p14="http://schemas.microsoft.com/office/powerpoint/2010/main" val="28847839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6"/>
        <p:cNvGrpSpPr/>
        <p:nvPr/>
      </p:nvGrpSpPr>
      <p:grpSpPr>
        <a:xfrm>
          <a:off x="0" y="0"/>
          <a:ext cx="0" cy="0"/>
          <a:chOff x="0" y="0"/>
          <a:chExt cx="0" cy="0"/>
        </a:xfrm>
      </p:grpSpPr>
      <p:sp>
        <p:nvSpPr>
          <p:cNvPr id="457" name="Google Shape;457;gda26da91ac_0_1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8" name="Google Shape;458;gda26da91ac_0_1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17732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4285B-205F-2854-F474-EB578D6DEEBB}"/>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KE"/>
          </a:p>
        </p:txBody>
      </p:sp>
      <p:sp>
        <p:nvSpPr>
          <p:cNvPr id="3" name="Subtitle 2">
            <a:extLst>
              <a:ext uri="{FF2B5EF4-FFF2-40B4-BE49-F238E27FC236}">
                <a16:creationId xmlns:a16="http://schemas.microsoft.com/office/drawing/2014/main" id="{30F9AADB-26E7-E29A-6753-6DA50B04ED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KE"/>
          </a:p>
        </p:txBody>
      </p:sp>
      <p:sp>
        <p:nvSpPr>
          <p:cNvPr id="4" name="Date Placeholder 3">
            <a:extLst>
              <a:ext uri="{FF2B5EF4-FFF2-40B4-BE49-F238E27FC236}">
                <a16:creationId xmlns:a16="http://schemas.microsoft.com/office/drawing/2014/main" id="{7E1BAE75-2A0A-D49F-662B-AAD35A8D2F3D}"/>
              </a:ext>
            </a:extLst>
          </p:cNvPr>
          <p:cNvSpPr>
            <a:spLocks noGrp="1"/>
          </p:cNvSpPr>
          <p:nvPr>
            <p:ph type="dt" sz="half" idx="10"/>
          </p:nvPr>
        </p:nvSpPr>
        <p:spPr/>
        <p:txBody>
          <a:bodyPr/>
          <a:lstStyle/>
          <a:p>
            <a:fld id="{3B28EE00-AF58-7D44-BC58-2601723565B2}" type="datetimeFigureOut">
              <a:rPr lang="en-KE" smtClean="0"/>
              <a:t>02/25/2025</a:t>
            </a:fld>
            <a:endParaRPr lang="en-KE"/>
          </a:p>
        </p:txBody>
      </p:sp>
      <p:sp>
        <p:nvSpPr>
          <p:cNvPr id="5" name="Footer Placeholder 4">
            <a:extLst>
              <a:ext uri="{FF2B5EF4-FFF2-40B4-BE49-F238E27FC236}">
                <a16:creationId xmlns:a16="http://schemas.microsoft.com/office/drawing/2014/main" id="{D19D0938-5DD5-B689-E191-04A00BFC98C6}"/>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027AEE1D-C095-0B87-3B11-A02A24D308F1}"/>
              </a:ext>
            </a:extLst>
          </p:cNvPr>
          <p:cNvSpPr>
            <a:spLocks noGrp="1"/>
          </p:cNvSpPr>
          <p:nvPr>
            <p:ph type="sldNum" sz="quarter" idx="12"/>
          </p:nvPr>
        </p:nvSpPr>
        <p:spPr/>
        <p:txBody>
          <a:bodyPr/>
          <a:lstStyle/>
          <a:p>
            <a:fld id="{31A02FC1-5C51-7445-B37A-3D4B4EC769C9}" type="slidenum">
              <a:rPr lang="en-KE" smtClean="0"/>
              <a:t>‹#›</a:t>
            </a:fld>
            <a:endParaRPr lang="en-KE"/>
          </a:p>
        </p:txBody>
      </p:sp>
    </p:spTree>
    <p:extLst>
      <p:ext uri="{BB962C8B-B14F-4D97-AF65-F5344CB8AC3E}">
        <p14:creationId xmlns:p14="http://schemas.microsoft.com/office/powerpoint/2010/main" val="2459974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C505C-885B-985D-0A68-3F54CB99A7E5}"/>
              </a:ext>
            </a:extLst>
          </p:cNvPr>
          <p:cNvSpPr>
            <a:spLocks noGrp="1"/>
          </p:cNvSpPr>
          <p:nvPr>
            <p:ph type="title"/>
          </p:nvPr>
        </p:nvSpPr>
        <p:spPr/>
        <p:txBody>
          <a:bodyPr/>
          <a:lstStyle/>
          <a:p>
            <a:r>
              <a:rPr lang="en-GB"/>
              <a:t>Click to edit Master title style</a:t>
            </a:r>
            <a:endParaRPr lang="en-KE"/>
          </a:p>
        </p:txBody>
      </p:sp>
      <p:sp>
        <p:nvSpPr>
          <p:cNvPr id="3" name="Vertical Text Placeholder 2">
            <a:extLst>
              <a:ext uri="{FF2B5EF4-FFF2-40B4-BE49-F238E27FC236}">
                <a16:creationId xmlns:a16="http://schemas.microsoft.com/office/drawing/2014/main" id="{38FC58C4-5FF8-7EFC-709C-32614967BA5D}"/>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KE"/>
          </a:p>
        </p:txBody>
      </p:sp>
      <p:sp>
        <p:nvSpPr>
          <p:cNvPr id="4" name="Date Placeholder 3">
            <a:extLst>
              <a:ext uri="{FF2B5EF4-FFF2-40B4-BE49-F238E27FC236}">
                <a16:creationId xmlns:a16="http://schemas.microsoft.com/office/drawing/2014/main" id="{D426F72F-4E39-7C17-6EB0-84DDA475155E}"/>
              </a:ext>
            </a:extLst>
          </p:cNvPr>
          <p:cNvSpPr>
            <a:spLocks noGrp="1"/>
          </p:cNvSpPr>
          <p:nvPr>
            <p:ph type="dt" sz="half" idx="10"/>
          </p:nvPr>
        </p:nvSpPr>
        <p:spPr/>
        <p:txBody>
          <a:bodyPr/>
          <a:lstStyle/>
          <a:p>
            <a:fld id="{3B28EE00-AF58-7D44-BC58-2601723565B2}" type="datetimeFigureOut">
              <a:rPr lang="en-KE" smtClean="0"/>
              <a:t>02/25/2025</a:t>
            </a:fld>
            <a:endParaRPr lang="en-KE"/>
          </a:p>
        </p:txBody>
      </p:sp>
      <p:sp>
        <p:nvSpPr>
          <p:cNvPr id="5" name="Footer Placeholder 4">
            <a:extLst>
              <a:ext uri="{FF2B5EF4-FFF2-40B4-BE49-F238E27FC236}">
                <a16:creationId xmlns:a16="http://schemas.microsoft.com/office/drawing/2014/main" id="{1F71F45E-EB8F-CAE0-E455-8AEE2A0F6503}"/>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0F2AD29B-E4BB-E44A-4750-D6F6AD3716ED}"/>
              </a:ext>
            </a:extLst>
          </p:cNvPr>
          <p:cNvSpPr>
            <a:spLocks noGrp="1"/>
          </p:cNvSpPr>
          <p:nvPr>
            <p:ph type="sldNum" sz="quarter" idx="12"/>
          </p:nvPr>
        </p:nvSpPr>
        <p:spPr/>
        <p:txBody>
          <a:bodyPr/>
          <a:lstStyle/>
          <a:p>
            <a:fld id="{31A02FC1-5C51-7445-B37A-3D4B4EC769C9}" type="slidenum">
              <a:rPr lang="en-KE" smtClean="0"/>
              <a:t>‹#›</a:t>
            </a:fld>
            <a:endParaRPr lang="en-KE"/>
          </a:p>
        </p:txBody>
      </p:sp>
    </p:spTree>
    <p:extLst>
      <p:ext uri="{BB962C8B-B14F-4D97-AF65-F5344CB8AC3E}">
        <p14:creationId xmlns:p14="http://schemas.microsoft.com/office/powerpoint/2010/main" val="1536647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AA34AD8-454A-E1CE-4B03-63049E8DB48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KE"/>
          </a:p>
        </p:txBody>
      </p:sp>
      <p:sp>
        <p:nvSpPr>
          <p:cNvPr id="3" name="Vertical Text Placeholder 2">
            <a:extLst>
              <a:ext uri="{FF2B5EF4-FFF2-40B4-BE49-F238E27FC236}">
                <a16:creationId xmlns:a16="http://schemas.microsoft.com/office/drawing/2014/main" id="{8DAF9074-5091-58AA-CCC7-AE686F4FB20F}"/>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KE"/>
          </a:p>
        </p:txBody>
      </p:sp>
      <p:sp>
        <p:nvSpPr>
          <p:cNvPr id="4" name="Date Placeholder 3">
            <a:extLst>
              <a:ext uri="{FF2B5EF4-FFF2-40B4-BE49-F238E27FC236}">
                <a16:creationId xmlns:a16="http://schemas.microsoft.com/office/drawing/2014/main" id="{2F7557C5-0F09-80D5-6497-0DA93CD9BC03}"/>
              </a:ext>
            </a:extLst>
          </p:cNvPr>
          <p:cNvSpPr>
            <a:spLocks noGrp="1"/>
          </p:cNvSpPr>
          <p:nvPr>
            <p:ph type="dt" sz="half" idx="10"/>
          </p:nvPr>
        </p:nvSpPr>
        <p:spPr/>
        <p:txBody>
          <a:bodyPr/>
          <a:lstStyle/>
          <a:p>
            <a:fld id="{3B28EE00-AF58-7D44-BC58-2601723565B2}" type="datetimeFigureOut">
              <a:rPr lang="en-KE" smtClean="0"/>
              <a:t>02/25/2025</a:t>
            </a:fld>
            <a:endParaRPr lang="en-KE"/>
          </a:p>
        </p:txBody>
      </p:sp>
      <p:sp>
        <p:nvSpPr>
          <p:cNvPr id="5" name="Footer Placeholder 4">
            <a:extLst>
              <a:ext uri="{FF2B5EF4-FFF2-40B4-BE49-F238E27FC236}">
                <a16:creationId xmlns:a16="http://schemas.microsoft.com/office/drawing/2014/main" id="{AB828DA9-1B6B-F102-E86E-B17970D7A60A}"/>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6C1A7AFA-B4A8-86C8-56D9-CB8FB348662E}"/>
              </a:ext>
            </a:extLst>
          </p:cNvPr>
          <p:cNvSpPr>
            <a:spLocks noGrp="1"/>
          </p:cNvSpPr>
          <p:nvPr>
            <p:ph type="sldNum" sz="quarter" idx="12"/>
          </p:nvPr>
        </p:nvSpPr>
        <p:spPr/>
        <p:txBody>
          <a:bodyPr/>
          <a:lstStyle/>
          <a:p>
            <a:fld id="{31A02FC1-5C51-7445-B37A-3D4B4EC769C9}" type="slidenum">
              <a:rPr lang="en-KE" smtClean="0"/>
              <a:t>‹#›</a:t>
            </a:fld>
            <a:endParaRPr lang="en-KE"/>
          </a:p>
        </p:txBody>
      </p:sp>
    </p:spTree>
    <p:extLst>
      <p:ext uri="{BB962C8B-B14F-4D97-AF65-F5344CB8AC3E}">
        <p14:creationId xmlns:p14="http://schemas.microsoft.com/office/powerpoint/2010/main" val="32763793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ubtitle">
  <p:cSld name="Subtitle">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914400" y="2063849"/>
            <a:ext cx="10363200" cy="1369600"/>
          </a:xfrm>
          <a:prstGeom prst="rect">
            <a:avLst/>
          </a:prstGeom>
        </p:spPr>
        <p:txBody>
          <a:bodyPr spcFirstLastPara="1" wrap="square" lIns="0" tIns="0" rIns="0" bIns="0" anchor="b" anchorCtr="0">
            <a:noAutofit/>
          </a:bodyPr>
          <a:lstStyle>
            <a:lvl1pPr lvl="0" algn="ctr" rtl="0">
              <a:spcBef>
                <a:spcPts val="0"/>
              </a:spcBef>
              <a:spcAft>
                <a:spcPts val="0"/>
              </a:spcAft>
              <a:buSzPts val="3600"/>
              <a:buNone/>
              <a:defRPr sz="4800"/>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endParaRPr/>
          </a:p>
        </p:txBody>
      </p:sp>
      <p:sp>
        <p:nvSpPr>
          <p:cNvPr id="13" name="Google Shape;13;p3"/>
          <p:cNvSpPr txBox="1">
            <a:spLocks noGrp="1"/>
          </p:cNvSpPr>
          <p:nvPr>
            <p:ph type="subTitle" idx="1"/>
          </p:nvPr>
        </p:nvSpPr>
        <p:spPr>
          <a:xfrm>
            <a:off x="914400" y="3562552"/>
            <a:ext cx="10363200" cy="418800"/>
          </a:xfrm>
          <a:prstGeom prst="rect">
            <a:avLst/>
          </a:prstGeom>
        </p:spPr>
        <p:txBody>
          <a:bodyPr spcFirstLastPara="1" wrap="square" lIns="0" tIns="0" rIns="0" bIns="0" anchor="t" anchorCtr="0">
            <a:noAutofit/>
          </a:bodyPr>
          <a:lstStyle>
            <a:lvl1pPr lvl="0" algn="ctr" rtl="0">
              <a:spcBef>
                <a:spcPts val="0"/>
              </a:spcBef>
              <a:spcAft>
                <a:spcPts val="0"/>
              </a:spcAft>
              <a:buClr>
                <a:schemeClr val="dk1"/>
              </a:buClr>
              <a:buSzPts val="2000"/>
              <a:buNone/>
              <a:defRPr/>
            </a:lvl1pPr>
            <a:lvl2pPr lvl="1" algn="ctr" rtl="0">
              <a:spcBef>
                <a:spcPts val="0"/>
              </a:spcBef>
              <a:spcAft>
                <a:spcPts val="0"/>
              </a:spcAft>
              <a:buClr>
                <a:schemeClr val="dk1"/>
              </a:buClr>
              <a:buSzPts val="3000"/>
              <a:buNone/>
              <a:defRPr sz="4000"/>
            </a:lvl2pPr>
            <a:lvl3pPr lvl="2" algn="ctr" rtl="0">
              <a:spcBef>
                <a:spcPts val="0"/>
              </a:spcBef>
              <a:spcAft>
                <a:spcPts val="0"/>
              </a:spcAft>
              <a:buClr>
                <a:schemeClr val="dk1"/>
              </a:buClr>
              <a:buSzPts val="3000"/>
              <a:buNone/>
              <a:defRPr sz="4000"/>
            </a:lvl3pPr>
            <a:lvl4pPr lvl="3" algn="ctr" rtl="0">
              <a:spcBef>
                <a:spcPts val="0"/>
              </a:spcBef>
              <a:spcAft>
                <a:spcPts val="0"/>
              </a:spcAft>
              <a:buClr>
                <a:schemeClr val="dk1"/>
              </a:buClr>
              <a:buSzPts val="3000"/>
              <a:buNone/>
              <a:defRPr sz="4000"/>
            </a:lvl4pPr>
            <a:lvl5pPr lvl="4" algn="ctr" rtl="0">
              <a:spcBef>
                <a:spcPts val="0"/>
              </a:spcBef>
              <a:spcAft>
                <a:spcPts val="0"/>
              </a:spcAft>
              <a:buClr>
                <a:schemeClr val="dk1"/>
              </a:buClr>
              <a:buSzPts val="3000"/>
              <a:buNone/>
              <a:defRPr sz="4000"/>
            </a:lvl5pPr>
            <a:lvl6pPr lvl="5" algn="ctr" rtl="0">
              <a:spcBef>
                <a:spcPts val="0"/>
              </a:spcBef>
              <a:spcAft>
                <a:spcPts val="0"/>
              </a:spcAft>
              <a:buClr>
                <a:schemeClr val="dk1"/>
              </a:buClr>
              <a:buSzPts val="3000"/>
              <a:buNone/>
              <a:defRPr sz="4000"/>
            </a:lvl6pPr>
            <a:lvl7pPr lvl="6" algn="ctr" rtl="0">
              <a:spcBef>
                <a:spcPts val="0"/>
              </a:spcBef>
              <a:spcAft>
                <a:spcPts val="0"/>
              </a:spcAft>
              <a:buClr>
                <a:schemeClr val="dk1"/>
              </a:buClr>
              <a:buSzPts val="3000"/>
              <a:buNone/>
              <a:defRPr sz="4000"/>
            </a:lvl7pPr>
            <a:lvl8pPr lvl="7" algn="ctr" rtl="0">
              <a:spcBef>
                <a:spcPts val="0"/>
              </a:spcBef>
              <a:spcAft>
                <a:spcPts val="0"/>
              </a:spcAft>
              <a:buClr>
                <a:schemeClr val="dk1"/>
              </a:buClr>
              <a:buSzPts val="3000"/>
              <a:buNone/>
              <a:defRPr sz="4000"/>
            </a:lvl8pPr>
            <a:lvl9pPr lvl="8" algn="ctr" rtl="0">
              <a:spcBef>
                <a:spcPts val="0"/>
              </a:spcBef>
              <a:spcAft>
                <a:spcPts val="0"/>
              </a:spcAft>
              <a:buClr>
                <a:schemeClr val="dk1"/>
              </a:buClr>
              <a:buSzPts val="3000"/>
              <a:buNone/>
              <a:defRPr sz="4000"/>
            </a:lvl9pPr>
          </a:lstStyle>
          <a:p>
            <a:endParaRPr/>
          </a:p>
        </p:txBody>
      </p:sp>
    </p:spTree>
    <p:extLst>
      <p:ext uri="{BB962C8B-B14F-4D97-AF65-F5344CB8AC3E}">
        <p14:creationId xmlns:p14="http://schemas.microsoft.com/office/powerpoint/2010/main" val="1362028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0170F-30C7-308A-E1C7-9D5092872FB3}"/>
              </a:ext>
            </a:extLst>
          </p:cNvPr>
          <p:cNvSpPr>
            <a:spLocks noGrp="1"/>
          </p:cNvSpPr>
          <p:nvPr>
            <p:ph type="title"/>
          </p:nvPr>
        </p:nvSpPr>
        <p:spPr/>
        <p:txBody>
          <a:bodyPr/>
          <a:lstStyle/>
          <a:p>
            <a:r>
              <a:rPr lang="en-GB"/>
              <a:t>Click to edit Master title style</a:t>
            </a:r>
            <a:endParaRPr lang="en-KE"/>
          </a:p>
        </p:txBody>
      </p:sp>
      <p:sp>
        <p:nvSpPr>
          <p:cNvPr id="3" name="Content Placeholder 2">
            <a:extLst>
              <a:ext uri="{FF2B5EF4-FFF2-40B4-BE49-F238E27FC236}">
                <a16:creationId xmlns:a16="http://schemas.microsoft.com/office/drawing/2014/main" id="{6FD63DFD-E206-693F-5FA8-D59312808C59}"/>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KE"/>
          </a:p>
        </p:txBody>
      </p:sp>
      <p:sp>
        <p:nvSpPr>
          <p:cNvPr id="4" name="Date Placeholder 3">
            <a:extLst>
              <a:ext uri="{FF2B5EF4-FFF2-40B4-BE49-F238E27FC236}">
                <a16:creationId xmlns:a16="http://schemas.microsoft.com/office/drawing/2014/main" id="{21EB6A61-D7B8-EBAB-6B27-FCFE6EFCFFC8}"/>
              </a:ext>
            </a:extLst>
          </p:cNvPr>
          <p:cNvSpPr>
            <a:spLocks noGrp="1"/>
          </p:cNvSpPr>
          <p:nvPr>
            <p:ph type="dt" sz="half" idx="10"/>
          </p:nvPr>
        </p:nvSpPr>
        <p:spPr/>
        <p:txBody>
          <a:bodyPr/>
          <a:lstStyle/>
          <a:p>
            <a:fld id="{3B28EE00-AF58-7D44-BC58-2601723565B2}" type="datetimeFigureOut">
              <a:rPr lang="en-KE" smtClean="0"/>
              <a:t>02/25/2025</a:t>
            </a:fld>
            <a:endParaRPr lang="en-KE"/>
          </a:p>
        </p:txBody>
      </p:sp>
      <p:sp>
        <p:nvSpPr>
          <p:cNvPr id="5" name="Footer Placeholder 4">
            <a:extLst>
              <a:ext uri="{FF2B5EF4-FFF2-40B4-BE49-F238E27FC236}">
                <a16:creationId xmlns:a16="http://schemas.microsoft.com/office/drawing/2014/main" id="{B1F3DCDE-048F-E579-2947-0A5C59B9CEA5}"/>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C8DCAC3E-14DF-FB0A-9EFD-BA76081F35D2}"/>
              </a:ext>
            </a:extLst>
          </p:cNvPr>
          <p:cNvSpPr>
            <a:spLocks noGrp="1"/>
          </p:cNvSpPr>
          <p:nvPr>
            <p:ph type="sldNum" sz="quarter" idx="12"/>
          </p:nvPr>
        </p:nvSpPr>
        <p:spPr/>
        <p:txBody>
          <a:bodyPr/>
          <a:lstStyle/>
          <a:p>
            <a:fld id="{31A02FC1-5C51-7445-B37A-3D4B4EC769C9}" type="slidenum">
              <a:rPr lang="en-KE" smtClean="0"/>
              <a:t>‹#›</a:t>
            </a:fld>
            <a:endParaRPr lang="en-KE"/>
          </a:p>
        </p:txBody>
      </p:sp>
    </p:spTree>
    <p:extLst>
      <p:ext uri="{BB962C8B-B14F-4D97-AF65-F5344CB8AC3E}">
        <p14:creationId xmlns:p14="http://schemas.microsoft.com/office/powerpoint/2010/main" val="2106445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2D34F-B382-1627-5CCA-442E22C81543}"/>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KE"/>
          </a:p>
        </p:txBody>
      </p:sp>
      <p:sp>
        <p:nvSpPr>
          <p:cNvPr id="3" name="Text Placeholder 2">
            <a:extLst>
              <a:ext uri="{FF2B5EF4-FFF2-40B4-BE49-F238E27FC236}">
                <a16:creationId xmlns:a16="http://schemas.microsoft.com/office/drawing/2014/main" id="{54D1837F-7197-5A79-D4BC-1152FD43531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D49228E-145D-2359-4D99-C1A5B6BF6756}"/>
              </a:ext>
            </a:extLst>
          </p:cNvPr>
          <p:cNvSpPr>
            <a:spLocks noGrp="1"/>
          </p:cNvSpPr>
          <p:nvPr>
            <p:ph type="dt" sz="half" idx="10"/>
          </p:nvPr>
        </p:nvSpPr>
        <p:spPr/>
        <p:txBody>
          <a:bodyPr/>
          <a:lstStyle/>
          <a:p>
            <a:fld id="{3B28EE00-AF58-7D44-BC58-2601723565B2}" type="datetimeFigureOut">
              <a:rPr lang="en-KE" smtClean="0"/>
              <a:t>02/25/2025</a:t>
            </a:fld>
            <a:endParaRPr lang="en-KE"/>
          </a:p>
        </p:txBody>
      </p:sp>
      <p:sp>
        <p:nvSpPr>
          <p:cNvPr id="5" name="Footer Placeholder 4">
            <a:extLst>
              <a:ext uri="{FF2B5EF4-FFF2-40B4-BE49-F238E27FC236}">
                <a16:creationId xmlns:a16="http://schemas.microsoft.com/office/drawing/2014/main" id="{47F3E5DE-D8F5-5E05-BF63-C61BF22A9AB4}"/>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2FAC2535-1D55-8BDB-5179-93468E59BCBD}"/>
              </a:ext>
            </a:extLst>
          </p:cNvPr>
          <p:cNvSpPr>
            <a:spLocks noGrp="1"/>
          </p:cNvSpPr>
          <p:nvPr>
            <p:ph type="sldNum" sz="quarter" idx="12"/>
          </p:nvPr>
        </p:nvSpPr>
        <p:spPr/>
        <p:txBody>
          <a:bodyPr/>
          <a:lstStyle/>
          <a:p>
            <a:fld id="{31A02FC1-5C51-7445-B37A-3D4B4EC769C9}" type="slidenum">
              <a:rPr lang="en-KE" smtClean="0"/>
              <a:t>‹#›</a:t>
            </a:fld>
            <a:endParaRPr lang="en-KE"/>
          </a:p>
        </p:txBody>
      </p:sp>
    </p:spTree>
    <p:extLst>
      <p:ext uri="{BB962C8B-B14F-4D97-AF65-F5344CB8AC3E}">
        <p14:creationId xmlns:p14="http://schemas.microsoft.com/office/powerpoint/2010/main" val="3707507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8CA1C-C3F5-7ABC-70A6-69C418D5DF86}"/>
              </a:ext>
            </a:extLst>
          </p:cNvPr>
          <p:cNvSpPr>
            <a:spLocks noGrp="1"/>
          </p:cNvSpPr>
          <p:nvPr>
            <p:ph type="title"/>
          </p:nvPr>
        </p:nvSpPr>
        <p:spPr/>
        <p:txBody>
          <a:bodyPr/>
          <a:lstStyle/>
          <a:p>
            <a:r>
              <a:rPr lang="en-GB"/>
              <a:t>Click to edit Master title style</a:t>
            </a:r>
            <a:endParaRPr lang="en-KE"/>
          </a:p>
        </p:txBody>
      </p:sp>
      <p:sp>
        <p:nvSpPr>
          <p:cNvPr id="3" name="Content Placeholder 2">
            <a:extLst>
              <a:ext uri="{FF2B5EF4-FFF2-40B4-BE49-F238E27FC236}">
                <a16:creationId xmlns:a16="http://schemas.microsoft.com/office/drawing/2014/main" id="{99B66F84-2060-D8BE-2178-879FE2228A3A}"/>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KE"/>
          </a:p>
        </p:txBody>
      </p:sp>
      <p:sp>
        <p:nvSpPr>
          <p:cNvPr id="4" name="Content Placeholder 3">
            <a:extLst>
              <a:ext uri="{FF2B5EF4-FFF2-40B4-BE49-F238E27FC236}">
                <a16:creationId xmlns:a16="http://schemas.microsoft.com/office/drawing/2014/main" id="{985E6B86-AC4C-F18B-94E4-4E18D8923029}"/>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KE"/>
          </a:p>
        </p:txBody>
      </p:sp>
      <p:sp>
        <p:nvSpPr>
          <p:cNvPr id="5" name="Date Placeholder 4">
            <a:extLst>
              <a:ext uri="{FF2B5EF4-FFF2-40B4-BE49-F238E27FC236}">
                <a16:creationId xmlns:a16="http://schemas.microsoft.com/office/drawing/2014/main" id="{D379A6B6-7671-DC2B-AB4F-87618845E8E7}"/>
              </a:ext>
            </a:extLst>
          </p:cNvPr>
          <p:cNvSpPr>
            <a:spLocks noGrp="1"/>
          </p:cNvSpPr>
          <p:nvPr>
            <p:ph type="dt" sz="half" idx="10"/>
          </p:nvPr>
        </p:nvSpPr>
        <p:spPr/>
        <p:txBody>
          <a:bodyPr/>
          <a:lstStyle/>
          <a:p>
            <a:fld id="{3B28EE00-AF58-7D44-BC58-2601723565B2}" type="datetimeFigureOut">
              <a:rPr lang="en-KE" smtClean="0"/>
              <a:t>02/25/2025</a:t>
            </a:fld>
            <a:endParaRPr lang="en-KE"/>
          </a:p>
        </p:txBody>
      </p:sp>
      <p:sp>
        <p:nvSpPr>
          <p:cNvPr id="6" name="Footer Placeholder 5">
            <a:extLst>
              <a:ext uri="{FF2B5EF4-FFF2-40B4-BE49-F238E27FC236}">
                <a16:creationId xmlns:a16="http://schemas.microsoft.com/office/drawing/2014/main" id="{08A5A630-5711-4B67-C132-40F8076FC327}"/>
              </a:ext>
            </a:extLst>
          </p:cNvPr>
          <p:cNvSpPr>
            <a:spLocks noGrp="1"/>
          </p:cNvSpPr>
          <p:nvPr>
            <p:ph type="ftr" sz="quarter" idx="11"/>
          </p:nvPr>
        </p:nvSpPr>
        <p:spPr/>
        <p:txBody>
          <a:bodyPr/>
          <a:lstStyle/>
          <a:p>
            <a:endParaRPr lang="en-KE"/>
          </a:p>
        </p:txBody>
      </p:sp>
      <p:sp>
        <p:nvSpPr>
          <p:cNvPr id="7" name="Slide Number Placeholder 6">
            <a:extLst>
              <a:ext uri="{FF2B5EF4-FFF2-40B4-BE49-F238E27FC236}">
                <a16:creationId xmlns:a16="http://schemas.microsoft.com/office/drawing/2014/main" id="{02D5DE76-9492-8F09-186D-B916810E4DF9}"/>
              </a:ext>
            </a:extLst>
          </p:cNvPr>
          <p:cNvSpPr>
            <a:spLocks noGrp="1"/>
          </p:cNvSpPr>
          <p:nvPr>
            <p:ph type="sldNum" sz="quarter" idx="12"/>
          </p:nvPr>
        </p:nvSpPr>
        <p:spPr/>
        <p:txBody>
          <a:bodyPr/>
          <a:lstStyle/>
          <a:p>
            <a:fld id="{31A02FC1-5C51-7445-B37A-3D4B4EC769C9}" type="slidenum">
              <a:rPr lang="en-KE" smtClean="0"/>
              <a:t>‹#›</a:t>
            </a:fld>
            <a:endParaRPr lang="en-KE"/>
          </a:p>
        </p:txBody>
      </p:sp>
    </p:spTree>
    <p:extLst>
      <p:ext uri="{BB962C8B-B14F-4D97-AF65-F5344CB8AC3E}">
        <p14:creationId xmlns:p14="http://schemas.microsoft.com/office/powerpoint/2010/main" val="2570342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E4FBA-D091-6042-6514-13652C8D129D}"/>
              </a:ext>
            </a:extLst>
          </p:cNvPr>
          <p:cNvSpPr>
            <a:spLocks noGrp="1"/>
          </p:cNvSpPr>
          <p:nvPr>
            <p:ph type="title"/>
          </p:nvPr>
        </p:nvSpPr>
        <p:spPr>
          <a:xfrm>
            <a:off x="839788" y="365125"/>
            <a:ext cx="10515600" cy="1325563"/>
          </a:xfrm>
        </p:spPr>
        <p:txBody>
          <a:bodyPr/>
          <a:lstStyle/>
          <a:p>
            <a:r>
              <a:rPr lang="en-GB"/>
              <a:t>Click to edit Master title style</a:t>
            </a:r>
            <a:endParaRPr lang="en-KE"/>
          </a:p>
        </p:txBody>
      </p:sp>
      <p:sp>
        <p:nvSpPr>
          <p:cNvPr id="3" name="Text Placeholder 2">
            <a:extLst>
              <a:ext uri="{FF2B5EF4-FFF2-40B4-BE49-F238E27FC236}">
                <a16:creationId xmlns:a16="http://schemas.microsoft.com/office/drawing/2014/main" id="{8AA34B3E-4F4E-1B90-36C3-AF70A2B4EE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E8EA9A5-5521-FBF8-5F39-580EA69880D9}"/>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KE"/>
          </a:p>
        </p:txBody>
      </p:sp>
      <p:sp>
        <p:nvSpPr>
          <p:cNvPr id="5" name="Text Placeholder 4">
            <a:extLst>
              <a:ext uri="{FF2B5EF4-FFF2-40B4-BE49-F238E27FC236}">
                <a16:creationId xmlns:a16="http://schemas.microsoft.com/office/drawing/2014/main" id="{F9A304A2-0879-D25C-F19C-CDF544A2342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54E1BEEB-5720-D9E9-83ED-EA9FAE443F86}"/>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KE"/>
          </a:p>
        </p:txBody>
      </p:sp>
      <p:sp>
        <p:nvSpPr>
          <p:cNvPr id="7" name="Date Placeholder 6">
            <a:extLst>
              <a:ext uri="{FF2B5EF4-FFF2-40B4-BE49-F238E27FC236}">
                <a16:creationId xmlns:a16="http://schemas.microsoft.com/office/drawing/2014/main" id="{572221E4-FCD9-0C6D-907E-F4E076DD7822}"/>
              </a:ext>
            </a:extLst>
          </p:cNvPr>
          <p:cNvSpPr>
            <a:spLocks noGrp="1"/>
          </p:cNvSpPr>
          <p:nvPr>
            <p:ph type="dt" sz="half" idx="10"/>
          </p:nvPr>
        </p:nvSpPr>
        <p:spPr/>
        <p:txBody>
          <a:bodyPr/>
          <a:lstStyle/>
          <a:p>
            <a:fld id="{3B28EE00-AF58-7D44-BC58-2601723565B2}" type="datetimeFigureOut">
              <a:rPr lang="en-KE" smtClean="0"/>
              <a:t>02/25/2025</a:t>
            </a:fld>
            <a:endParaRPr lang="en-KE"/>
          </a:p>
        </p:txBody>
      </p:sp>
      <p:sp>
        <p:nvSpPr>
          <p:cNvPr id="8" name="Footer Placeholder 7">
            <a:extLst>
              <a:ext uri="{FF2B5EF4-FFF2-40B4-BE49-F238E27FC236}">
                <a16:creationId xmlns:a16="http://schemas.microsoft.com/office/drawing/2014/main" id="{0A500898-208A-79AF-4FDB-F731BC4B9359}"/>
              </a:ext>
            </a:extLst>
          </p:cNvPr>
          <p:cNvSpPr>
            <a:spLocks noGrp="1"/>
          </p:cNvSpPr>
          <p:nvPr>
            <p:ph type="ftr" sz="quarter" idx="11"/>
          </p:nvPr>
        </p:nvSpPr>
        <p:spPr/>
        <p:txBody>
          <a:bodyPr/>
          <a:lstStyle/>
          <a:p>
            <a:endParaRPr lang="en-KE"/>
          </a:p>
        </p:txBody>
      </p:sp>
      <p:sp>
        <p:nvSpPr>
          <p:cNvPr id="9" name="Slide Number Placeholder 8">
            <a:extLst>
              <a:ext uri="{FF2B5EF4-FFF2-40B4-BE49-F238E27FC236}">
                <a16:creationId xmlns:a16="http://schemas.microsoft.com/office/drawing/2014/main" id="{6E0B11C1-CFB6-6741-019B-9216B8A5586F}"/>
              </a:ext>
            </a:extLst>
          </p:cNvPr>
          <p:cNvSpPr>
            <a:spLocks noGrp="1"/>
          </p:cNvSpPr>
          <p:nvPr>
            <p:ph type="sldNum" sz="quarter" idx="12"/>
          </p:nvPr>
        </p:nvSpPr>
        <p:spPr/>
        <p:txBody>
          <a:bodyPr/>
          <a:lstStyle/>
          <a:p>
            <a:fld id="{31A02FC1-5C51-7445-B37A-3D4B4EC769C9}" type="slidenum">
              <a:rPr lang="en-KE" smtClean="0"/>
              <a:t>‹#›</a:t>
            </a:fld>
            <a:endParaRPr lang="en-KE"/>
          </a:p>
        </p:txBody>
      </p:sp>
    </p:spTree>
    <p:extLst>
      <p:ext uri="{BB962C8B-B14F-4D97-AF65-F5344CB8AC3E}">
        <p14:creationId xmlns:p14="http://schemas.microsoft.com/office/powerpoint/2010/main" val="1557423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1D4CA-9F89-8A9B-2A77-A38C4E11F5D0}"/>
              </a:ext>
            </a:extLst>
          </p:cNvPr>
          <p:cNvSpPr>
            <a:spLocks noGrp="1"/>
          </p:cNvSpPr>
          <p:nvPr>
            <p:ph type="title"/>
          </p:nvPr>
        </p:nvSpPr>
        <p:spPr/>
        <p:txBody>
          <a:bodyPr/>
          <a:lstStyle/>
          <a:p>
            <a:r>
              <a:rPr lang="en-GB"/>
              <a:t>Click to edit Master title style</a:t>
            </a:r>
            <a:endParaRPr lang="en-KE"/>
          </a:p>
        </p:txBody>
      </p:sp>
      <p:sp>
        <p:nvSpPr>
          <p:cNvPr id="3" name="Date Placeholder 2">
            <a:extLst>
              <a:ext uri="{FF2B5EF4-FFF2-40B4-BE49-F238E27FC236}">
                <a16:creationId xmlns:a16="http://schemas.microsoft.com/office/drawing/2014/main" id="{1ABC76FE-B5D5-6305-3D25-3C73A84EB54F}"/>
              </a:ext>
            </a:extLst>
          </p:cNvPr>
          <p:cNvSpPr>
            <a:spLocks noGrp="1"/>
          </p:cNvSpPr>
          <p:nvPr>
            <p:ph type="dt" sz="half" idx="10"/>
          </p:nvPr>
        </p:nvSpPr>
        <p:spPr/>
        <p:txBody>
          <a:bodyPr/>
          <a:lstStyle/>
          <a:p>
            <a:fld id="{3B28EE00-AF58-7D44-BC58-2601723565B2}" type="datetimeFigureOut">
              <a:rPr lang="en-KE" smtClean="0"/>
              <a:t>02/25/2025</a:t>
            </a:fld>
            <a:endParaRPr lang="en-KE"/>
          </a:p>
        </p:txBody>
      </p:sp>
      <p:sp>
        <p:nvSpPr>
          <p:cNvPr id="4" name="Footer Placeholder 3">
            <a:extLst>
              <a:ext uri="{FF2B5EF4-FFF2-40B4-BE49-F238E27FC236}">
                <a16:creationId xmlns:a16="http://schemas.microsoft.com/office/drawing/2014/main" id="{49440575-ACC6-D865-9842-F727D845421B}"/>
              </a:ext>
            </a:extLst>
          </p:cNvPr>
          <p:cNvSpPr>
            <a:spLocks noGrp="1"/>
          </p:cNvSpPr>
          <p:nvPr>
            <p:ph type="ftr" sz="quarter" idx="11"/>
          </p:nvPr>
        </p:nvSpPr>
        <p:spPr/>
        <p:txBody>
          <a:bodyPr/>
          <a:lstStyle/>
          <a:p>
            <a:endParaRPr lang="en-KE"/>
          </a:p>
        </p:txBody>
      </p:sp>
      <p:sp>
        <p:nvSpPr>
          <p:cNvPr id="5" name="Slide Number Placeholder 4">
            <a:extLst>
              <a:ext uri="{FF2B5EF4-FFF2-40B4-BE49-F238E27FC236}">
                <a16:creationId xmlns:a16="http://schemas.microsoft.com/office/drawing/2014/main" id="{9202FD2E-425D-1AE3-0195-3A52AF4A9278}"/>
              </a:ext>
            </a:extLst>
          </p:cNvPr>
          <p:cNvSpPr>
            <a:spLocks noGrp="1"/>
          </p:cNvSpPr>
          <p:nvPr>
            <p:ph type="sldNum" sz="quarter" idx="12"/>
          </p:nvPr>
        </p:nvSpPr>
        <p:spPr/>
        <p:txBody>
          <a:bodyPr/>
          <a:lstStyle/>
          <a:p>
            <a:fld id="{31A02FC1-5C51-7445-B37A-3D4B4EC769C9}" type="slidenum">
              <a:rPr lang="en-KE" smtClean="0"/>
              <a:t>‹#›</a:t>
            </a:fld>
            <a:endParaRPr lang="en-KE"/>
          </a:p>
        </p:txBody>
      </p:sp>
    </p:spTree>
    <p:extLst>
      <p:ext uri="{BB962C8B-B14F-4D97-AF65-F5344CB8AC3E}">
        <p14:creationId xmlns:p14="http://schemas.microsoft.com/office/powerpoint/2010/main" val="1164569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027F41-1C21-F2AD-5624-3D02B2593130}"/>
              </a:ext>
            </a:extLst>
          </p:cNvPr>
          <p:cNvSpPr>
            <a:spLocks noGrp="1"/>
          </p:cNvSpPr>
          <p:nvPr>
            <p:ph type="dt" sz="half" idx="10"/>
          </p:nvPr>
        </p:nvSpPr>
        <p:spPr/>
        <p:txBody>
          <a:bodyPr/>
          <a:lstStyle/>
          <a:p>
            <a:fld id="{3B28EE00-AF58-7D44-BC58-2601723565B2}" type="datetimeFigureOut">
              <a:rPr lang="en-KE" smtClean="0"/>
              <a:t>02/25/2025</a:t>
            </a:fld>
            <a:endParaRPr lang="en-KE"/>
          </a:p>
        </p:txBody>
      </p:sp>
      <p:sp>
        <p:nvSpPr>
          <p:cNvPr id="3" name="Footer Placeholder 2">
            <a:extLst>
              <a:ext uri="{FF2B5EF4-FFF2-40B4-BE49-F238E27FC236}">
                <a16:creationId xmlns:a16="http://schemas.microsoft.com/office/drawing/2014/main" id="{FC33A934-54DD-26B2-1C86-63543FFA3B1C}"/>
              </a:ext>
            </a:extLst>
          </p:cNvPr>
          <p:cNvSpPr>
            <a:spLocks noGrp="1"/>
          </p:cNvSpPr>
          <p:nvPr>
            <p:ph type="ftr" sz="quarter" idx="11"/>
          </p:nvPr>
        </p:nvSpPr>
        <p:spPr/>
        <p:txBody>
          <a:bodyPr/>
          <a:lstStyle/>
          <a:p>
            <a:endParaRPr lang="en-KE"/>
          </a:p>
        </p:txBody>
      </p:sp>
      <p:sp>
        <p:nvSpPr>
          <p:cNvPr id="4" name="Slide Number Placeholder 3">
            <a:extLst>
              <a:ext uri="{FF2B5EF4-FFF2-40B4-BE49-F238E27FC236}">
                <a16:creationId xmlns:a16="http://schemas.microsoft.com/office/drawing/2014/main" id="{918B243F-FD01-E908-2029-F528FD40409F}"/>
              </a:ext>
            </a:extLst>
          </p:cNvPr>
          <p:cNvSpPr>
            <a:spLocks noGrp="1"/>
          </p:cNvSpPr>
          <p:nvPr>
            <p:ph type="sldNum" sz="quarter" idx="12"/>
          </p:nvPr>
        </p:nvSpPr>
        <p:spPr/>
        <p:txBody>
          <a:bodyPr/>
          <a:lstStyle/>
          <a:p>
            <a:fld id="{31A02FC1-5C51-7445-B37A-3D4B4EC769C9}" type="slidenum">
              <a:rPr lang="en-KE" smtClean="0"/>
              <a:t>‹#›</a:t>
            </a:fld>
            <a:endParaRPr lang="en-KE"/>
          </a:p>
        </p:txBody>
      </p:sp>
    </p:spTree>
    <p:extLst>
      <p:ext uri="{BB962C8B-B14F-4D97-AF65-F5344CB8AC3E}">
        <p14:creationId xmlns:p14="http://schemas.microsoft.com/office/powerpoint/2010/main" val="839770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C02E8-1DC1-BECC-1A00-D8A10E5A917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KE"/>
          </a:p>
        </p:txBody>
      </p:sp>
      <p:sp>
        <p:nvSpPr>
          <p:cNvPr id="3" name="Content Placeholder 2">
            <a:extLst>
              <a:ext uri="{FF2B5EF4-FFF2-40B4-BE49-F238E27FC236}">
                <a16:creationId xmlns:a16="http://schemas.microsoft.com/office/drawing/2014/main" id="{98C83746-17F2-AD27-1618-C0019E1429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KE"/>
          </a:p>
        </p:txBody>
      </p:sp>
      <p:sp>
        <p:nvSpPr>
          <p:cNvPr id="4" name="Text Placeholder 3">
            <a:extLst>
              <a:ext uri="{FF2B5EF4-FFF2-40B4-BE49-F238E27FC236}">
                <a16:creationId xmlns:a16="http://schemas.microsoft.com/office/drawing/2014/main" id="{7AF2B884-33AD-DEE0-4EB6-A26079C2DC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3DE603F-74B7-F26A-EA99-B865E247B065}"/>
              </a:ext>
            </a:extLst>
          </p:cNvPr>
          <p:cNvSpPr>
            <a:spLocks noGrp="1"/>
          </p:cNvSpPr>
          <p:nvPr>
            <p:ph type="dt" sz="half" idx="10"/>
          </p:nvPr>
        </p:nvSpPr>
        <p:spPr/>
        <p:txBody>
          <a:bodyPr/>
          <a:lstStyle/>
          <a:p>
            <a:fld id="{3B28EE00-AF58-7D44-BC58-2601723565B2}" type="datetimeFigureOut">
              <a:rPr lang="en-KE" smtClean="0"/>
              <a:t>02/25/2025</a:t>
            </a:fld>
            <a:endParaRPr lang="en-KE"/>
          </a:p>
        </p:txBody>
      </p:sp>
      <p:sp>
        <p:nvSpPr>
          <p:cNvPr id="6" name="Footer Placeholder 5">
            <a:extLst>
              <a:ext uri="{FF2B5EF4-FFF2-40B4-BE49-F238E27FC236}">
                <a16:creationId xmlns:a16="http://schemas.microsoft.com/office/drawing/2014/main" id="{8762A472-1B84-6145-254B-65164BECA1DB}"/>
              </a:ext>
            </a:extLst>
          </p:cNvPr>
          <p:cNvSpPr>
            <a:spLocks noGrp="1"/>
          </p:cNvSpPr>
          <p:nvPr>
            <p:ph type="ftr" sz="quarter" idx="11"/>
          </p:nvPr>
        </p:nvSpPr>
        <p:spPr/>
        <p:txBody>
          <a:bodyPr/>
          <a:lstStyle/>
          <a:p>
            <a:endParaRPr lang="en-KE"/>
          </a:p>
        </p:txBody>
      </p:sp>
      <p:sp>
        <p:nvSpPr>
          <p:cNvPr id="7" name="Slide Number Placeholder 6">
            <a:extLst>
              <a:ext uri="{FF2B5EF4-FFF2-40B4-BE49-F238E27FC236}">
                <a16:creationId xmlns:a16="http://schemas.microsoft.com/office/drawing/2014/main" id="{6D603E0C-40C0-1894-96B0-2ADB658FCC47}"/>
              </a:ext>
            </a:extLst>
          </p:cNvPr>
          <p:cNvSpPr>
            <a:spLocks noGrp="1"/>
          </p:cNvSpPr>
          <p:nvPr>
            <p:ph type="sldNum" sz="quarter" idx="12"/>
          </p:nvPr>
        </p:nvSpPr>
        <p:spPr/>
        <p:txBody>
          <a:bodyPr/>
          <a:lstStyle/>
          <a:p>
            <a:fld id="{31A02FC1-5C51-7445-B37A-3D4B4EC769C9}" type="slidenum">
              <a:rPr lang="en-KE" smtClean="0"/>
              <a:t>‹#›</a:t>
            </a:fld>
            <a:endParaRPr lang="en-KE"/>
          </a:p>
        </p:txBody>
      </p:sp>
    </p:spTree>
    <p:extLst>
      <p:ext uri="{BB962C8B-B14F-4D97-AF65-F5344CB8AC3E}">
        <p14:creationId xmlns:p14="http://schemas.microsoft.com/office/powerpoint/2010/main" val="861487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5750B-FC03-2BAC-0B17-31FF10489F9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KE"/>
          </a:p>
        </p:txBody>
      </p:sp>
      <p:sp>
        <p:nvSpPr>
          <p:cNvPr id="3" name="Picture Placeholder 2">
            <a:extLst>
              <a:ext uri="{FF2B5EF4-FFF2-40B4-BE49-F238E27FC236}">
                <a16:creationId xmlns:a16="http://schemas.microsoft.com/office/drawing/2014/main" id="{9DEEE30F-1F90-2D4C-8CE4-6D9B666CAB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KE"/>
          </a:p>
        </p:txBody>
      </p:sp>
      <p:sp>
        <p:nvSpPr>
          <p:cNvPr id="4" name="Text Placeholder 3">
            <a:extLst>
              <a:ext uri="{FF2B5EF4-FFF2-40B4-BE49-F238E27FC236}">
                <a16:creationId xmlns:a16="http://schemas.microsoft.com/office/drawing/2014/main" id="{A897F929-90A6-AF74-EE52-F9D5CD92B0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E3C4B44-5DA5-76F5-8B7C-A7A9810B6E13}"/>
              </a:ext>
            </a:extLst>
          </p:cNvPr>
          <p:cNvSpPr>
            <a:spLocks noGrp="1"/>
          </p:cNvSpPr>
          <p:nvPr>
            <p:ph type="dt" sz="half" idx="10"/>
          </p:nvPr>
        </p:nvSpPr>
        <p:spPr/>
        <p:txBody>
          <a:bodyPr/>
          <a:lstStyle/>
          <a:p>
            <a:fld id="{3B28EE00-AF58-7D44-BC58-2601723565B2}" type="datetimeFigureOut">
              <a:rPr lang="en-KE" smtClean="0"/>
              <a:t>02/25/2025</a:t>
            </a:fld>
            <a:endParaRPr lang="en-KE"/>
          </a:p>
        </p:txBody>
      </p:sp>
      <p:sp>
        <p:nvSpPr>
          <p:cNvPr id="6" name="Footer Placeholder 5">
            <a:extLst>
              <a:ext uri="{FF2B5EF4-FFF2-40B4-BE49-F238E27FC236}">
                <a16:creationId xmlns:a16="http://schemas.microsoft.com/office/drawing/2014/main" id="{979A8566-7F6A-AFDD-B99F-9A1BA4A85E0C}"/>
              </a:ext>
            </a:extLst>
          </p:cNvPr>
          <p:cNvSpPr>
            <a:spLocks noGrp="1"/>
          </p:cNvSpPr>
          <p:nvPr>
            <p:ph type="ftr" sz="quarter" idx="11"/>
          </p:nvPr>
        </p:nvSpPr>
        <p:spPr/>
        <p:txBody>
          <a:bodyPr/>
          <a:lstStyle/>
          <a:p>
            <a:endParaRPr lang="en-KE"/>
          </a:p>
        </p:txBody>
      </p:sp>
      <p:sp>
        <p:nvSpPr>
          <p:cNvPr id="7" name="Slide Number Placeholder 6">
            <a:extLst>
              <a:ext uri="{FF2B5EF4-FFF2-40B4-BE49-F238E27FC236}">
                <a16:creationId xmlns:a16="http://schemas.microsoft.com/office/drawing/2014/main" id="{7BC16B75-E427-36CF-106E-8ADD3617398E}"/>
              </a:ext>
            </a:extLst>
          </p:cNvPr>
          <p:cNvSpPr>
            <a:spLocks noGrp="1"/>
          </p:cNvSpPr>
          <p:nvPr>
            <p:ph type="sldNum" sz="quarter" idx="12"/>
          </p:nvPr>
        </p:nvSpPr>
        <p:spPr/>
        <p:txBody>
          <a:bodyPr/>
          <a:lstStyle/>
          <a:p>
            <a:fld id="{31A02FC1-5C51-7445-B37A-3D4B4EC769C9}" type="slidenum">
              <a:rPr lang="en-KE" smtClean="0"/>
              <a:t>‹#›</a:t>
            </a:fld>
            <a:endParaRPr lang="en-KE"/>
          </a:p>
        </p:txBody>
      </p:sp>
    </p:spTree>
    <p:extLst>
      <p:ext uri="{BB962C8B-B14F-4D97-AF65-F5344CB8AC3E}">
        <p14:creationId xmlns:p14="http://schemas.microsoft.com/office/powerpoint/2010/main" val="2863769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22F36A-4063-0293-332D-5E317D5F6B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KE"/>
          </a:p>
        </p:txBody>
      </p:sp>
      <p:sp>
        <p:nvSpPr>
          <p:cNvPr id="3" name="Text Placeholder 2">
            <a:extLst>
              <a:ext uri="{FF2B5EF4-FFF2-40B4-BE49-F238E27FC236}">
                <a16:creationId xmlns:a16="http://schemas.microsoft.com/office/drawing/2014/main" id="{A40EE718-EF6B-C4D8-DF96-63878C567ED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KE"/>
          </a:p>
        </p:txBody>
      </p:sp>
      <p:sp>
        <p:nvSpPr>
          <p:cNvPr id="4" name="Date Placeholder 3">
            <a:extLst>
              <a:ext uri="{FF2B5EF4-FFF2-40B4-BE49-F238E27FC236}">
                <a16:creationId xmlns:a16="http://schemas.microsoft.com/office/drawing/2014/main" id="{41100D7B-D1DD-AA2D-F882-C5EEBFA0E0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B28EE00-AF58-7D44-BC58-2601723565B2}" type="datetimeFigureOut">
              <a:rPr lang="en-KE" smtClean="0"/>
              <a:t>02/25/2025</a:t>
            </a:fld>
            <a:endParaRPr lang="en-KE"/>
          </a:p>
        </p:txBody>
      </p:sp>
      <p:sp>
        <p:nvSpPr>
          <p:cNvPr id="5" name="Footer Placeholder 4">
            <a:extLst>
              <a:ext uri="{FF2B5EF4-FFF2-40B4-BE49-F238E27FC236}">
                <a16:creationId xmlns:a16="http://schemas.microsoft.com/office/drawing/2014/main" id="{CA590F2C-C91B-1205-7F25-9D386AB868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KE"/>
          </a:p>
        </p:txBody>
      </p:sp>
      <p:sp>
        <p:nvSpPr>
          <p:cNvPr id="6" name="Slide Number Placeholder 5">
            <a:extLst>
              <a:ext uri="{FF2B5EF4-FFF2-40B4-BE49-F238E27FC236}">
                <a16:creationId xmlns:a16="http://schemas.microsoft.com/office/drawing/2014/main" id="{E6EDF2AC-5528-C8DA-AA91-BE5288D82D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1A02FC1-5C51-7445-B37A-3D4B4EC769C9}" type="slidenum">
              <a:rPr lang="en-KE" smtClean="0"/>
              <a:t>‹#›</a:t>
            </a:fld>
            <a:endParaRPr lang="en-KE"/>
          </a:p>
        </p:txBody>
      </p:sp>
    </p:spTree>
    <p:extLst>
      <p:ext uri="{BB962C8B-B14F-4D97-AF65-F5344CB8AC3E}">
        <p14:creationId xmlns:p14="http://schemas.microsoft.com/office/powerpoint/2010/main" val="6014725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K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1.png"/><Relationship Id="rId5" Type="http://schemas.openxmlformats.org/officeDocument/2006/relationships/image" Target="../media/image2.png"/><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Layout" Target="../diagrams/layout2.xml"/><Relationship Id="rId7" Type="http://schemas.openxmlformats.org/officeDocument/2006/relationships/image" Target="../media/image2.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1.png"/><Relationship Id="rId7" Type="http://schemas.openxmlformats.org/officeDocument/2006/relationships/diagramColors" Target="../diagrams/colors3.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hyperlink" Target="https://habitat3.org/the-new-urban-agenda/" TargetMode="Externa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1.png"/><Relationship Id="rId9"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69E9BA-A85F-BCCA-0949-E7A670EADBD2}"/>
            </a:ext>
          </a:extLst>
        </p:cNvPr>
        <p:cNvGrpSpPr/>
        <p:nvPr/>
      </p:nvGrpSpPr>
      <p:grpSpPr>
        <a:xfrm>
          <a:off x="0" y="0"/>
          <a:ext cx="0" cy="0"/>
          <a:chOff x="0" y="0"/>
          <a:chExt cx="0" cy="0"/>
        </a:xfrm>
      </p:grpSpPr>
      <p:pic>
        <p:nvPicPr>
          <p:cNvPr id="5" name="Picture 4" descr="Logo&#10;&#10;Description automatically generated">
            <a:extLst>
              <a:ext uri="{FF2B5EF4-FFF2-40B4-BE49-F238E27FC236}">
                <a16:creationId xmlns:a16="http://schemas.microsoft.com/office/drawing/2014/main" id="{145D199E-88AB-5DE9-D2E8-2BF4C18EE3C7}"/>
              </a:ext>
            </a:extLst>
          </p:cNvPr>
          <p:cNvPicPr>
            <a:picLocks noChangeAspect="1"/>
          </p:cNvPicPr>
          <p:nvPr/>
        </p:nvPicPr>
        <p:blipFill>
          <a:blip r:embed="rId2" cstate="hqprint">
            <a:extLst>
              <a:ext uri="{28A0092B-C50C-407E-A947-70E740481C1C}">
                <a14:useLocalDpi xmlns:a14="http://schemas.microsoft.com/office/drawing/2010/main"/>
              </a:ext>
            </a:extLst>
          </a:blip>
          <a:stretch>
            <a:fillRect/>
          </a:stretch>
        </p:blipFill>
        <p:spPr>
          <a:xfrm>
            <a:off x="9545498" y="545298"/>
            <a:ext cx="749842" cy="735102"/>
          </a:xfrm>
          <a:prstGeom prst="rect">
            <a:avLst/>
          </a:prstGeom>
        </p:spPr>
      </p:pic>
      <p:pic>
        <p:nvPicPr>
          <p:cNvPr id="4" name="Picture 3" descr="A picture containing text&#10;&#10;Description automatically generated">
            <a:extLst>
              <a:ext uri="{FF2B5EF4-FFF2-40B4-BE49-F238E27FC236}">
                <a16:creationId xmlns:a16="http://schemas.microsoft.com/office/drawing/2014/main" id="{397BF167-2018-FC67-E8AF-C8606800BCB9}"/>
              </a:ext>
            </a:extLst>
          </p:cNvPr>
          <p:cNvPicPr>
            <a:picLocks noChangeAspect="1"/>
          </p:cNvPicPr>
          <p:nvPr/>
        </p:nvPicPr>
        <p:blipFill>
          <a:blip r:embed="rId3" cstate="hqprint">
            <a:extLst>
              <a:ext uri="{28A0092B-C50C-407E-A947-70E740481C1C}">
                <a14:useLocalDpi xmlns:a14="http://schemas.microsoft.com/office/drawing/2010/main"/>
              </a:ext>
            </a:extLst>
          </a:blip>
          <a:stretch>
            <a:fillRect/>
          </a:stretch>
        </p:blipFill>
        <p:spPr>
          <a:xfrm>
            <a:off x="10423054" y="545298"/>
            <a:ext cx="1367631" cy="735102"/>
          </a:xfrm>
          <a:prstGeom prst="rect">
            <a:avLst/>
          </a:prstGeom>
        </p:spPr>
      </p:pic>
      <p:sp>
        <p:nvSpPr>
          <p:cNvPr id="7" name="Title 3">
            <a:extLst>
              <a:ext uri="{FF2B5EF4-FFF2-40B4-BE49-F238E27FC236}">
                <a16:creationId xmlns:a16="http://schemas.microsoft.com/office/drawing/2014/main" id="{4645E8AF-647A-DCEB-0E50-423A814AA8FA}"/>
              </a:ext>
            </a:extLst>
          </p:cNvPr>
          <p:cNvSpPr txBox="1">
            <a:spLocks/>
          </p:cNvSpPr>
          <p:nvPr/>
        </p:nvSpPr>
        <p:spPr>
          <a:xfrm>
            <a:off x="1053620" y="4355267"/>
            <a:ext cx="10515600" cy="1325563"/>
          </a:xfrm>
          <a:prstGeom prst="rect">
            <a:avLst/>
          </a:prstGeom>
        </p:spPr>
        <p:txBody>
          <a:bodyPr spcFirstLastPara="1" vert="horz" wrap="square" lIns="0" tIns="0" rIns="0" bIns="0" rtlCol="0" anchor="b" anchorCtr="0">
            <a:normAutofit/>
          </a:bodyPr>
          <a:lstStyle>
            <a:lvl1pPr lvl="0" algn="ctr" defTabSz="914400" rtl="0" eaLnBrk="1" latinLnBrk="0" hangingPunct="1">
              <a:lnSpc>
                <a:spcPct val="90000"/>
              </a:lnSpc>
              <a:spcBef>
                <a:spcPts val="0"/>
              </a:spcBef>
              <a:spcAft>
                <a:spcPts val="0"/>
              </a:spcAft>
              <a:buSzPts val="3600"/>
              <a:buNone/>
              <a:defRPr sz="4800" kern="1200">
                <a:solidFill>
                  <a:schemeClr val="tx1"/>
                </a:solidFill>
                <a:latin typeface="+mj-lt"/>
                <a:ea typeface="+mj-ea"/>
                <a:cs typeface="+mj-cs"/>
              </a:defRPr>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br>
              <a:rPr lang="en-GB" sz="3200" b="1" kern="0" dirty="0">
                <a:solidFill>
                  <a:srgbClr val="005689"/>
                </a:solidFill>
                <a:latin typeface="Fredoka One" panose="02000000000000000000" pitchFamily="2" charset="77"/>
                <a:ea typeface="Calibri" panose="020F0502020204030204" pitchFamily="34" charset="0"/>
                <a:cs typeface="Calibri" panose="020F0502020204030204" pitchFamily="34" charset="0"/>
              </a:rPr>
            </a:br>
            <a:r>
              <a:rPr lang="en-GB" sz="2800" b="1" kern="0" dirty="0">
                <a:solidFill>
                  <a:srgbClr val="005689"/>
                </a:solidFill>
                <a:latin typeface="Fredoka One" panose="02000000000000000000" pitchFamily="2" charset="77"/>
                <a:ea typeface="Calibri" panose="020F0502020204030204" pitchFamily="34" charset="0"/>
                <a:cs typeface="Calibri" panose="020F0502020204030204" pitchFamily="34" charset="0"/>
              </a:rPr>
              <a:t>CALL FOR APPLICATION 2025</a:t>
            </a:r>
            <a:endParaRPr lang="en-KE" sz="2800" dirty="0"/>
          </a:p>
        </p:txBody>
      </p:sp>
      <p:sp>
        <p:nvSpPr>
          <p:cNvPr id="10" name="TextBox 9">
            <a:extLst>
              <a:ext uri="{FF2B5EF4-FFF2-40B4-BE49-F238E27FC236}">
                <a16:creationId xmlns:a16="http://schemas.microsoft.com/office/drawing/2014/main" id="{EA0A8A68-193F-A49B-13A0-3743A0F7F350}"/>
              </a:ext>
            </a:extLst>
          </p:cNvPr>
          <p:cNvSpPr txBox="1"/>
          <p:nvPr/>
        </p:nvSpPr>
        <p:spPr>
          <a:xfrm>
            <a:off x="3933451" y="5624008"/>
            <a:ext cx="6100762" cy="369332"/>
          </a:xfrm>
          <a:prstGeom prst="rect">
            <a:avLst/>
          </a:prstGeom>
          <a:noFill/>
        </p:spPr>
        <p:txBody>
          <a:bodyPr wrap="square">
            <a:spAutoFit/>
          </a:bodyPr>
          <a:lstStyle/>
          <a:p>
            <a:r>
              <a:rPr lang="en-KE" dirty="0">
                <a:solidFill>
                  <a:srgbClr val="005689"/>
                </a:solidFill>
              </a:rPr>
              <a:t>https://www.worldurbancampaign.org/utc</a:t>
            </a:r>
            <a:r>
              <a:rPr lang="en-US" dirty="0">
                <a:solidFill>
                  <a:srgbClr val="005689"/>
                </a:solidFill>
              </a:rPr>
              <a:t>10</a:t>
            </a:r>
            <a:endParaRPr lang="en-KE" dirty="0">
              <a:solidFill>
                <a:srgbClr val="005689"/>
              </a:solidFill>
            </a:endParaRPr>
          </a:p>
        </p:txBody>
      </p:sp>
      <p:sp>
        <p:nvSpPr>
          <p:cNvPr id="12" name="Title 3">
            <a:extLst>
              <a:ext uri="{FF2B5EF4-FFF2-40B4-BE49-F238E27FC236}">
                <a16:creationId xmlns:a16="http://schemas.microsoft.com/office/drawing/2014/main" id="{8BCB92BE-350E-11CB-890D-4F01C8317EA8}"/>
              </a:ext>
            </a:extLst>
          </p:cNvPr>
          <p:cNvSpPr txBox="1">
            <a:spLocks/>
          </p:cNvSpPr>
          <p:nvPr/>
        </p:nvSpPr>
        <p:spPr>
          <a:xfrm>
            <a:off x="4231564" y="2224954"/>
            <a:ext cx="4229981"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4800" dirty="0">
                <a:solidFill>
                  <a:srgbClr val="005689"/>
                </a:solidFill>
                <a:latin typeface="Fredoka One" panose="02000000000000000000" pitchFamily="2" charset="77"/>
              </a:rPr>
              <a:t>U</a:t>
            </a:r>
            <a:r>
              <a:rPr lang="en-KE" sz="4800" dirty="0">
                <a:solidFill>
                  <a:srgbClr val="00B2E2"/>
                </a:solidFill>
                <a:latin typeface="Fredoka One" panose="02000000000000000000" pitchFamily="2" charset="77"/>
              </a:rPr>
              <a:t>RBAN</a:t>
            </a:r>
          </a:p>
        </p:txBody>
      </p:sp>
      <p:sp>
        <p:nvSpPr>
          <p:cNvPr id="13" name="Title 3">
            <a:extLst>
              <a:ext uri="{FF2B5EF4-FFF2-40B4-BE49-F238E27FC236}">
                <a16:creationId xmlns:a16="http://schemas.microsoft.com/office/drawing/2014/main" id="{ABF363E8-C3FE-88AE-9E6D-309D9E25C743}"/>
              </a:ext>
            </a:extLst>
          </p:cNvPr>
          <p:cNvSpPr txBox="1">
            <a:spLocks/>
          </p:cNvSpPr>
          <p:nvPr/>
        </p:nvSpPr>
        <p:spPr>
          <a:xfrm>
            <a:off x="4231564" y="2822583"/>
            <a:ext cx="5480459"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4800" dirty="0">
                <a:solidFill>
                  <a:srgbClr val="005689"/>
                </a:solidFill>
                <a:latin typeface="Fredoka One" panose="02000000000000000000" pitchFamily="2" charset="77"/>
              </a:rPr>
              <a:t>T</a:t>
            </a:r>
            <a:r>
              <a:rPr lang="en-KE" sz="4800" dirty="0">
                <a:solidFill>
                  <a:srgbClr val="00B2E2"/>
                </a:solidFill>
                <a:latin typeface="Fredoka One" panose="02000000000000000000" pitchFamily="2" charset="77"/>
              </a:rPr>
              <a:t>HINKERS</a:t>
            </a:r>
          </a:p>
        </p:txBody>
      </p:sp>
      <p:sp>
        <p:nvSpPr>
          <p:cNvPr id="14" name="Title 3">
            <a:extLst>
              <a:ext uri="{FF2B5EF4-FFF2-40B4-BE49-F238E27FC236}">
                <a16:creationId xmlns:a16="http://schemas.microsoft.com/office/drawing/2014/main" id="{72F4445B-D96C-7181-AF62-FEFDFA455D20}"/>
              </a:ext>
            </a:extLst>
          </p:cNvPr>
          <p:cNvSpPr txBox="1">
            <a:spLocks/>
          </p:cNvSpPr>
          <p:nvPr/>
        </p:nvSpPr>
        <p:spPr>
          <a:xfrm>
            <a:off x="4255167" y="3402517"/>
            <a:ext cx="4971179"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4800" dirty="0">
                <a:solidFill>
                  <a:srgbClr val="005689"/>
                </a:solidFill>
                <a:latin typeface="Fredoka One" panose="02000000000000000000" pitchFamily="2" charset="77"/>
              </a:rPr>
              <a:t>C</a:t>
            </a:r>
            <a:r>
              <a:rPr lang="en-KE" sz="4800" dirty="0">
                <a:solidFill>
                  <a:srgbClr val="00B2E2"/>
                </a:solidFill>
                <a:latin typeface="Fredoka One" panose="02000000000000000000" pitchFamily="2" charset="77"/>
              </a:rPr>
              <a:t>AMPUS</a:t>
            </a:r>
          </a:p>
        </p:txBody>
      </p:sp>
      <p:sp>
        <p:nvSpPr>
          <p:cNvPr id="15" name="Title 3">
            <a:extLst>
              <a:ext uri="{FF2B5EF4-FFF2-40B4-BE49-F238E27FC236}">
                <a16:creationId xmlns:a16="http://schemas.microsoft.com/office/drawing/2014/main" id="{FEE55587-E245-2325-5180-1B81899A135F}"/>
              </a:ext>
            </a:extLst>
          </p:cNvPr>
          <p:cNvSpPr txBox="1">
            <a:spLocks/>
          </p:cNvSpPr>
          <p:nvPr/>
        </p:nvSpPr>
        <p:spPr>
          <a:xfrm>
            <a:off x="907212" y="3954607"/>
            <a:ext cx="10515600" cy="1325563"/>
          </a:xfrm>
          <a:prstGeom prst="rect">
            <a:avLst/>
          </a:prstGeom>
        </p:spPr>
        <p:txBody>
          <a:bodyPr spcFirstLastPara="1" vert="horz" wrap="square" lIns="0" tIns="0" rIns="0" bIns="0" rtlCol="0" anchor="b" anchorCtr="0">
            <a:normAutofit/>
          </a:bodyPr>
          <a:lstStyle>
            <a:lvl1pPr lvl="0" algn="ctr" defTabSz="914400" rtl="0" eaLnBrk="1" latinLnBrk="0" hangingPunct="1">
              <a:lnSpc>
                <a:spcPct val="90000"/>
              </a:lnSpc>
              <a:spcBef>
                <a:spcPts val="0"/>
              </a:spcBef>
              <a:spcAft>
                <a:spcPts val="0"/>
              </a:spcAft>
              <a:buSzPts val="3600"/>
              <a:buNone/>
              <a:defRPr sz="4800" kern="1200">
                <a:solidFill>
                  <a:schemeClr val="tx1"/>
                </a:solidFill>
                <a:latin typeface="+mj-lt"/>
                <a:ea typeface="+mj-ea"/>
                <a:cs typeface="+mj-cs"/>
              </a:defRPr>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r>
              <a:rPr lang="en-KE" sz="4000" dirty="0">
                <a:solidFill>
                  <a:srgbClr val="00B2E2"/>
                </a:solidFill>
                <a:latin typeface="Fredoka One" panose="02000000000000000000" pitchFamily="2" charset="77"/>
              </a:rPr>
              <a:t>#</a:t>
            </a:r>
            <a:r>
              <a:rPr lang="en-KE" sz="4000" dirty="0">
                <a:solidFill>
                  <a:srgbClr val="005689"/>
                </a:solidFill>
                <a:latin typeface="Fredoka One" panose="02000000000000000000" pitchFamily="2" charset="77"/>
              </a:rPr>
              <a:t>Housing</a:t>
            </a:r>
            <a:r>
              <a:rPr lang="en-KE" sz="4000" dirty="0">
                <a:solidFill>
                  <a:srgbClr val="00B2E2"/>
                </a:solidFill>
                <a:latin typeface="Fredoka One" panose="02000000000000000000" pitchFamily="2" charset="77"/>
              </a:rPr>
              <a:t>Matters</a:t>
            </a:r>
            <a:endParaRPr lang="en-KE" sz="2800" dirty="0"/>
          </a:p>
        </p:txBody>
      </p:sp>
      <p:sp>
        <p:nvSpPr>
          <p:cNvPr id="16" name="Title 3">
            <a:extLst>
              <a:ext uri="{FF2B5EF4-FFF2-40B4-BE49-F238E27FC236}">
                <a16:creationId xmlns:a16="http://schemas.microsoft.com/office/drawing/2014/main" id="{0DEF724A-89D2-A47A-D4C0-76C9EAF16602}"/>
              </a:ext>
            </a:extLst>
          </p:cNvPr>
          <p:cNvSpPr txBox="1">
            <a:spLocks/>
          </p:cNvSpPr>
          <p:nvPr/>
        </p:nvSpPr>
        <p:spPr>
          <a:xfrm>
            <a:off x="6946930" y="2856009"/>
            <a:ext cx="1892198" cy="17110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6600" dirty="0">
                <a:solidFill>
                  <a:srgbClr val="005689"/>
                </a:solidFill>
                <a:latin typeface="Fredoka One" panose="02000000000000000000" pitchFamily="2" charset="77"/>
              </a:rPr>
              <a:t>10</a:t>
            </a:r>
            <a:r>
              <a:rPr lang="en-KE" sz="6600" dirty="0">
                <a:solidFill>
                  <a:srgbClr val="005689"/>
                </a:solidFill>
                <a:latin typeface="Fredoka One" panose="02000000000000000000" pitchFamily="2" charset="77"/>
              </a:rPr>
              <a:t>.0</a:t>
            </a:r>
            <a:endParaRPr lang="en-KE" sz="6600" dirty="0">
              <a:solidFill>
                <a:srgbClr val="00B2E2"/>
              </a:solidFill>
              <a:latin typeface="Fredoka One" panose="02000000000000000000" pitchFamily="2" charset="77"/>
            </a:endParaRPr>
          </a:p>
        </p:txBody>
      </p:sp>
    </p:spTree>
    <p:extLst>
      <p:ext uri="{BB962C8B-B14F-4D97-AF65-F5344CB8AC3E}">
        <p14:creationId xmlns:p14="http://schemas.microsoft.com/office/powerpoint/2010/main" val="1373315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1815DA-2F07-9C51-0AE5-002000C8FB10}"/>
              </a:ext>
            </a:extLst>
          </p:cNvPr>
          <p:cNvSpPr>
            <a:spLocks noGrp="1"/>
          </p:cNvSpPr>
          <p:nvPr>
            <p:ph type="title"/>
          </p:nvPr>
        </p:nvSpPr>
        <p:spPr>
          <a:xfrm>
            <a:off x="4315140" y="1047879"/>
            <a:ext cx="4824231" cy="762172"/>
          </a:xfrm>
        </p:spPr>
        <p:txBody>
          <a:bodyPr>
            <a:noAutofit/>
          </a:bodyPr>
          <a:lstStyle/>
          <a:p>
            <a:r>
              <a:rPr lang="en-KE" sz="2800" dirty="0">
                <a:solidFill>
                  <a:srgbClr val="005689"/>
                </a:solidFill>
                <a:latin typeface="Fredoka One" panose="02000000000000000000" pitchFamily="2" charset="77"/>
              </a:rPr>
              <a:t>UTC</a:t>
            </a:r>
            <a:r>
              <a:rPr lang="en-KE" sz="2800" dirty="0">
                <a:solidFill>
                  <a:srgbClr val="00B2E2"/>
                </a:solidFill>
                <a:latin typeface="Fredoka One" panose="02000000000000000000" pitchFamily="2" charset="77"/>
              </a:rPr>
              <a:t> #</a:t>
            </a:r>
            <a:r>
              <a:rPr lang="en-KE" sz="2800" dirty="0">
                <a:solidFill>
                  <a:srgbClr val="005689"/>
                </a:solidFill>
                <a:latin typeface="Fredoka One" panose="02000000000000000000" pitchFamily="2" charset="77"/>
              </a:rPr>
              <a:t>Housing</a:t>
            </a:r>
            <a:r>
              <a:rPr lang="en-KE" sz="2800" dirty="0">
                <a:solidFill>
                  <a:srgbClr val="00B2E2"/>
                </a:solidFill>
                <a:latin typeface="Fredoka One" panose="02000000000000000000" pitchFamily="2" charset="77"/>
              </a:rPr>
              <a:t>Matters</a:t>
            </a:r>
            <a:br>
              <a:rPr lang="en-KE" sz="2800" dirty="0">
                <a:solidFill>
                  <a:srgbClr val="00B2E2"/>
                </a:solidFill>
                <a:latin typeface="Fredoka One" panose="02000000000000000000" pitchFamily="2" charset="77"/>
              </a:rPr>
            </a:br>
            <a:r>
              <a:rPr lang="en-KE" sz="2800" dirty="0">
                <a:solidFill>
                  <a:srgbClr val="00B2E2"/>
                </a:solidFill>
                <a:latin typeface="Fredoka One" panose="02000000000000000000" pitchFamily="2" charset="77"/>
              </a:rPr>
              <a:t>During your UTC</a:t>
            </a:r>
            <a:endParaRPr lang="en-KE" sz="2800" dirty="0"/>
          </a:p>
        </p:txBody>
      </p:sp>
      <p:pic>
        <p:nvPicPr>
          <p:cNvPr id="6" name="Picture 5" descr="A picture containing text&#10;&#10;Description automatically generated">
            <a:extLst>
              <a:ext uri="{FF2B5EF4-FFF2-40B4-BE49-F238E27FC236}">
                <a16:creationId xmlns:a16="http://schemas.microsoft.com/office/drawing/2014/main" id="{755145D5-DC4E-B0EA-B922-047B2AE72309}"/>
              </a:ext>
            </a:extLst>
          </p:cNvPr>
          <p:cNvPicPr>
            <a:picLocks noChangeAspect="1"/>
          </p:cNvPicPr>
          <p:nvPr/>
        </p:nvPicPr>
        <p:blipFill>
          <a:blip r:embed="rId2" cstate="hqprint">
            <a:extLst>
              <a:ext uri="{28A0092B-C50C-407E-A947-70E740481C1C}">
                <a14:useLocalDpi xmlns:a14="http://schemas.microsoft.com/office/drawing/2010/main"/>
              </a:ext>
            </a:extLst>
          </a:blip>
          <a:stretch>
            <a:fillRect/>
          </a:stretch>
        </p:blipFill>
        <p:spPr>
          <a:xfrm>
            <a:off x="10422587" y="593479"/>
            <a:ext cx="1367631" cy="735102"/>
          </a:xfrm>
          <a:prstGeom prst="rect">
            <a:avLst/>
          </a:prstGeom>
        </p:spPr>
      </p:pic>
      <p:pic>
        <p:nvPicPr>
          <p:cNvPr id="7" name="Picture 6" descr="Logo&#10;&#10;Description automatically generated">
            <a:extLst>
              <a:ext uri="{FF2B5EF4-FFF2-40B4-BE49-F238E27FC236}">
                <a16:creationId xmlns:a16="http://schemas.microsoft.com/office/drawing/2014/main" id="{BD66DCB5-00ED-FE0B-0BA8-C6C149EB8B58}"/>
              </a:ext>
            </a:extLst>
          </p:cNvPr>
          <p:cNvPicPr>
            <a:picLocks noChangeAspect="1"/>
          </p:cNvPicPr>
          <p:nvPr/>
        </p:nvPicPr>
        <p:blipFill>
          <a:blip r:embed="rId3" cstate="hqprint">
            <a:extLst>
              <a:ext uri="{28A0092B-C50C-407E-A947-70E740481C1C}">
                <a14:useLocalDpi xmlns:a14="http://schemas.microsoft.com/office/drawing/2010/main"/>
              </a:ext>
            </a:extLst>
          </a:blip>
          <a:stretch>
            <a:fillRect/>
          </a:stretch>
        </p:blipFill>
        <p:spPr>
          <a:xfrm>
            <a:off x="9644367" y="701346"/>
            <a:ext cx="778220" cy="762172"/>
          </a:xfrm>
          <a:prstGeom prst="rect">
            <a:avLst/>
          </a:prstGeom>
        </p:spPr>
      </p:pic>
      <p:graphicFrame>
        <p:nvGraphicFramePr>
          <p:cNvPr id="11" name="TextBox 5">
            <a:extLst>
              <a:ext uri="{FF2B5EF4-FFF2-40B4-BE49-F238E27FC236}">
                <a16:creationId xmlns:a16="http://schemas.microsoft.com/office/drawing/2014/main" id="{DBF7C9A2-DFE5-1A10-3375-6226201316DF}"/>
              </a:ext>
            </a:extLst>
          </p:cNvPr>
          <p:cNvGraphicFramePr/>
          <p:nvPr>
            <p:extLst>
              <p:ext uri="{D42A27DB-BD31-4B8C-83A1-F6EECF244321}">
                <p14:modId xmlns:p14="http://schemas.microsoft.com/office/powerpoint/2010/main" val="2831992248"/>
              </p:ext>
            </p:extLst>
          </p:nvPr>
        </p:nvGraphicFramePr>
        <p:xfrm>
          <a:off x="955982" y="2185987"/>
          <a:ext cx="10280036" cy="351634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13" name="Picture 12" descr="A logo with white squares in a circle&#10;&#10;Description automatically generated">
            <a:extLst>
              <a:ext uri="{FF2B5EF4-FFF2-40B4-BE49-F238E27FC236}">
                <a16:creationId xmlns:a16="http://schemas.microsoft.com/office/drawing/2014/main" id="{4963732B-3AC8-9588-C28B-C3E725C4AE8F}"/>
              </a:ext>
            </a:extLst>
          </p:cNvPr>
          <p:cNvPicPr>
            <a:picLocks noChangeAspect="1"/>
          </p:cNvPicPr>
          <p:nvPr/>
        </p:nvPicPr>
        <p:blipFill>
          <a:blip r:embed="rId9" cstate="hqprint">
            <a:extLst>
              <a:ext uri="{28A0092B-C50C-407E-A947-70E740481C1C}">
                <a14:useLocalDpi xmlns:a14="http://schemas.microsoft.com/office/drawing/2010/main"/>
              </a:ext>
            </a:extLst>
          </a:blip>
          <a:stretch>
            <a:fillRect/>
          </a:stretch>
        </p:blipFill>
        <p:spPr>
          <a:xfrm>
            <a:off x="9824990" y="4737802"/>
            <a:ext cx="927069" cy="498022"/>
          </a:xfrm>
          <a:prstGeom prst="rect">
            <a:avLst/>
          </a:prstGeom>
        </p:spPr>
      </p:pic>
      <p:pic>
        <p:nvPicPr>
          <p:cNvPr id="14" name="Picture 13" descr="A logo with white squares in a circle&#10;&#10;Description automatically generated">
            <a:extLst>
              <a:ext uri="{FF2B5EF4-FFF2-40B4-BE49-F238E27FC236}">
                <a16:creationId xmlns:a16="http://schemas.microsoft.com/office/drawing/2014/main" id="{38F942E8-CA5B-FAA4-752B-99BB88EB7FF7}"/>
              </a:ext>
            </a:extLst>
          </p:cNvPr>
          <p:cNvPicPr>
            <a:picLocks noChangeAspect="1"/>
          </p:cNvPicPr>
          <p:nvPr/>
        </p:nvPicPr>
        <p:blipFill>
          <a:blip r:embed="rId9" cstate="hqprint">
            <a:extLst>
              <a:ext uri="{28A0092B-C50C-407E-A947-70E740481C1C}">
                <a14:useLocalDpi xmlns:a14="http://schemas.microsoft.com/office/drawing/2010/main"/>
              </a:ext>
            </a:extLst>
          </a:blip>
          <a:stretch>
            <a:fillRect/>
          </a:stretch>
        </p:blipFill>
        <p:spPr>
          <a:xfrm>
            <a:off x="7778190" y="4737802"/>
            <a:ext cx="927069" cy="498022"/>
          </a:xfrm>
          <a:prstGeom prst="rect">
            <a:avLst/>
          </a:prstGeom>
        </p:spPr>
      </p:pic>
      <p:pic>
        <p:nvPicPr>
          <p:cNvPr id="15" name="Picture 14" descr="A logo with white squares in a circle&#10;&#10;Description automatically generated">
            <a:extLst>
              <a:ext uri="{FF2B5EF4-FFF2-40B4-BE49-F238E27FC236}">
                <a16:creationId xmlns:a16="http://schemas.microsoft.com/office/drawing/2014/main" id="{05FA3603-D008-CF2C-6A5E-C972993EE92D}"/>
              </a:ext>
            </a:extLst>
          </p:cNvPr>
          <p:cNvPicPr>
            <a:picLocks noChangeAspect="1"/>
          </p:cNvPicPr>
          <p:nvPr/>
        </p:nvPicPr>
        <p:blipFill>
          <a:blip r:embed="rId9" cstate="hqprint">
            <a:extLst>
              <a:ext uri="{28A0092B-C50C-407E-A947-70E740481C1C}">
                <a14:useLocalDpi xmlns:a14="http://schemas.microsoft.com/office/drawing/2010/main"/>
              </a:ext>
            </a:extLst>
          </a:blip>
          <a:stretch>
            <a:fillRect/>
          </a:stretch>
        </p:blipFill>
        <p:spPr>
          <a:xfrm>
            <a:off x="5632465" y="4737802"/>
            <a:ext cx="927069" cy="498022"/>
          </a:xfrm>
          <a:prstGeom prst="rect">
            <a:avLst/>
          </a:prstGeom>
        </p:spPr>
      </p:pic>
      <p:pic>
        <p:nvPicPr>
          <p:cNvPr id="16" name="Picture 15" descr="A logo with white squares in a circle&#10;&#10;Description automatically generated">
            <a:extLst>
              <a:ext uri="{FF2B5EF4-FFF2-40B4-BE49-F238E27FC236}">
                <a16:creationId xmlns:a16="http://schemas.microsoft.com/office/drawing/2014/main" id="{8A80BBAB-C0F7-3006-0589-694B11081E1D}"/>
              </a:ext>
            </a:extLst>
          </p:cNvPr>
          <p:cNvPicPr>
            <a:picLocks noChangeAspect="1"/>
          </p:cNvPicPr>
          <p:nvPr/>
        </p:nvPicPr>
        <p:blipFill>
          <a:blip r:embed="rId9" cstate="hqprint">
            <a:extLst>
              <a:ext uri="{28A0092B-C50C-407E-A947-70E740481C1C}">
                <a14:useLocalDpi xmlns:a14="http://schemas.microsoft.com/office/drawing/2010/main"/>
              </a:ext>
            </a:extLst>
          </a:blip>
          <a:stretch>
            <a:fillRect/>
          </a:stretch>
        </p:blipFill>
        <p:spPr>
          <a:xfrm>
            <a:off x="3585666" y="4737802"/>
            <a:ext cx="927069" cy="498022"/>
          </a:xfrm>
          <a:prstGeom prst="rect">
            <a:avLst/>
          </a:prstGeom>
        </p:spPr>
      </p:pic>
      <p:pic>
        <p:nvPicPr>
          <p:cNvPr id="17" name="Picture 16" descr="A logo with white squares in a circle&#10;&#10;Description automatically generated">
            <a:extLst>
              <a:ext uri="{FF2B5EF4-FFF2-40B4-BE49-F238E27FC236}">
                <a16:creationId xmlns:a16="http://schemas.microsoft.com/office/drawing/2014/main" id="{1EE63837-7108-0AEE-32A7-F270F98EE6CD}"/>
              </a:ext>
            </a:extLst>
          </p:cNvPr>
          <p:cNvPicPr>
            <a:picLocks noChangeAspect="1"/>
          </p:cNvPicPr>
          <p:nvPr/>
        </p:nvPicPr>
        <p:blipFill>
          <a:blip r:embed="rId9" cstate="hqprint">
            <a:extLst>
              <a:ext uri="{28A0092B-C50C-407E-A947-70E740481C1C}">
                <a14:useLocalDpi xmlns:a14="http://schemas.microsoft.com/office/drawing/2010/main"/>
              </a:ext>
            </a:extLst>
          </a:blip>
          <a:stretch>
            <a:fillRect/>
          </a:stretch>
        </p:blipFill>
        <p:spPr>
          <a:xfrm>
            <a:off x="1439941" y="4737802"/>
            <a:ext cx="927069" cy="498022"/>
          </a:xfrm>
          <a:prstGeom prst="rect">
            <a:avLst/>
          </a:prstGeom>
        </p:spPr>
      </p:pic>
      <p:sp>
        <p:nvSpPr>
          <p:cNvPr id="2" name="Title 3">
            <a:extLst>
              <a:ext uri="{FF2B5EF4-FFF2-40B4-BE49-F238E27FC236}">
                <a16:creationId xmlns:a16="http://schemas.microsoft.com/office/drawing/2014/main" id="{4E37F7C4-48D9-2ABF-4CE1-155B8B30D6DF}"/>
              </a:ext>
            </a:extLst>
          </p:cNvPr>
          <p:cNvSpPr txBox="1">
            <a:spLocks/>
          </p:cNvSpPr>
          <p:nvPr/>
        </p:nvSpPr>
        <p:spPr>
          <a:xfrm>
            <a:off x="743249" y="524253"/>
            <a:ext cx="1665139"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U</a:t>
            </a:r>
            <a:r>
              <a:rPr lang="en-KE" sz="2800" dirty="0">
                <a:solidFill>
                  <a:srgbClr val="00B2E2"/>
                </a:solidFill>
                <a:latin typeface="Fredoka One" panose="02000000000000000000" pitchFamily="2" charset="77"/>
              </a:rPr>
              <a:t>RBAN</a:t>
            </a:r>
          </a:p>
        </p:txBody>
      </p:sp>
      <p:sp>
        <p:nvSpPr>
          <p:cNvPr id="3" name="Title 3">
            <a:extLst>
              <a:ext uri="{FF2B5EF4-FFF2-40B4-BE49-F238E27FC236}">
                <a16:creationId xmlns:a16="http://schemas.microsoft.com/office/drawing/2014/main" id="{67C16239-7A59-A778-0D65-83AB55EAF4AA}"/>
              </a:ext>
            </a:extLst>
          </p:cNvPr>
          <p:cNvSpPr txBox="1">
            <a:spLocks/>
          </p:cNvSpPr>
          <p:nvPr/>
        </p:nvSpPr>
        <p:spPr>
          <a:xfrm>
            <a:off x="743248" y="882463"/>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T</a:t>
            </a:r>
            <a:r>
              <a:rPr lang="en-KE" sz="2800" dirty="0">
                <a:solidFill>
                  <a:srgbClr val="00B2E2"/>
                </a:solidFill>
                <a:latin typeface="Fredoka One" panose="02000000000000000000" pitchFamily="2" charset="77"/>
              </a:rPr>
              <a:t>HINKERS</a:t>
            </a:r>
          </a:p>
        </p:txBody>
      </p:sp>
      <p:sp>
        <p:nvSpPr>
          <p:cNvPr id="8" name="Title 3">
            <a:extLst>
              <a:ext uri="{FF2B5EF4-FFF2-40B4-BE49-F238E27FC236}">
                <a16:creationId xmlns:a16="http://schemas.microsoft.com/office/drawing/2014/main" id="{652B882F-348E-1CA6-A5D5-6BCEF2E549C0}"/>
              </a:ext>
            </a:extLst>
          </p:cNvPr>
          <p:cNvSpPr txBox="1">
            <a:spLocks/>
          </p:cNvSpPr>
          <p:nvPr/>
        </p:nvSpPr>
        <p:spPr>
          <a:xfrm>
            <a:off x="759290" y="1224339"/>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C</a:t>
            </a:r>
            <a:r>
              <a:rPr lang="en-KE" sz="2800" dirty="0">
                <a:solidFill>
                  <a:srgbClr val="00B2E2"/>
                </a:solidFill>
                <a:latin typeface="Fredoka One" panose="02000000000000000000" pitchFamily="2" charset="77"/>
              </a:rPr>
              <a:t>AMPUS</a:t>
            </a:r>
          </a:p>
        </p:txBody>
      </p:sp>
      <p:sp>
        <p:nvSpPr>
          <p:cNvPr id="9" name="Title 3">
            <a:extLst>
              <a:ext uri="{FF2B5EF4-FFF2-40B4-BE49-F238E27FC236}">
                <a16:creationId xmlns:a16="http://schemas.microsoft.com/office/drawing/2014/main" id="{F834F617-5A7F-3C0D-28BD-2EDC7ACCAB37}"/>
              </a:ext>
            </a:extLst>
          </p:cNvPr>
          <p:cNvSpPr txBox="1">
            <a:spLocks/>
          </p:cNvSpPr>
          <p:nvPr/>
        </p:nvSpPr>
        <p:spPr>
          <a:xfrm>
            <a:off x="-3361140" y="604118"/>
            <a:ext cx="10515600" cy="1325563"/>
          </a:xfrm>
          <a:prstGeom prst="rect">
            <a:avLst/>
          </a:prstGeom>
        </p:spPr>
        <p:txBody>
          <a:bodyPr spcFirstLastPara="1" vert="horz" wrap="square" lIns="0" tIns="0" rIns="0" bIns="0" rtlCol="0" anchor="b" anchorCtr="0">
            <a:normAutofit/>
          </a:bodyPr>
          <a:lstStyle>
            <a:lvl1pPr lvl="0" algn="ctr" defTabSz="914400" rtl="0" eaLnBrk="1" latinLnBrk="0" hangingPunct="1">
              <a:lnSpc>
                <a:spcPct val="90000"/>
              </a:lnSpc>
              <a:spcBef>
                <a:spcPts val="0"/>
              </a:spcBef>
              <a:spcAft>
                <a:spcPts val="0"/>
              </a:spcAft>
              <a:buSzPts val="3600"/>
              <a:buNone/>
              <a:defRPr sz="4800" kern="1200">
                <a:solidFill>
                  <a:schemeClr val="tx1"/>
                </a:solidFill>
                <a:latin typeface="+mj-lt"/>
                <a:ea typeface="+mj-ea"/>
                <a:cs typeface="+mj-cs"/>
              </a:defRPr>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r>
              <a:rPr lang="en-KE" sz="2000" dirty="0">
                <a:solidFill>
                  <a:srgbClr val="00B2E2"/>
                </a:solidFill>
                <a:latin typeface="Fredoka One" panose="02000000000000000000" pitchFamily="2" charset="77"/>
              </a:rPr>
              <a:t>#</a:t>
            </a:r>
            <a:r>
              <a:rPr lang="en-KE" sz="2000" dirty="0">
                <a:solidFill>
                  <a:srgbClr val="005689"/>
                </a:solidFill>
                <a:latin typeface="Fredoka One" panose="02000000000000000000" pitchFamily="2" charset="77"/>
              </a:rPr>
              <a:t>Housing</a:t>
            </a:r>
            <a:r>
              <a:rPr lang="en-KE" sz="2000" dirty="0">
                <a:solidFill>
                  <a:srgbClr val="00B2E2"/>
                </a:solidFill>
                <a:latin typeface="Fredoka One" panose="02000000000000000000" pitchFamily="2" charset="77"/>
              </a:rPr>
              <a:t>Matters</a:t>
            </a:r>
            <a:endParaRPr lang="en-KE" sz="1400" dirty="0"/>
          </a:p>
        </p:txBody>
      </p:sp>
      <p:sp>
        <p:nvSpPr>
          <p:cNvPr id="10" name="Title 3">
            <a:extLst>
              <a:ext uri="{FF2B5EF4-FFF2-40B4-BE49-F238E27FC236}">
                <a16:creationId xmlns:a16="http://schemas.microsoft.com/office/drawing/2014/main" id="{BF38187D-7009-261F-CE3E-7E5A55671C8C}"/>
              </a:ext>
            </a:extLst>
          </p:cNvPr>
          <p:cNvSpPr txBox="1">
            <a:spLocks/>
          </p:cNvSpPr>
          <p:nvPr/>
        </p:nvSpPr>
        <p:spPr>
          <a:xfrm>
            <a:off x="2345151" y="633749"/>
            <a:ext cx="1892198" cy="17110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solidFill>
                  <a:srgbClr val="005689"/>
                </a:solidFill>
                <a:latin typeface="Fredoka One" panose="02000000000000000000" pitchFamily="2" charset="77"/>
              </a:rPr>
              <a:t>10</a:t>
            </a:r>
            <a:r>
              <a:rPr lang="en-KE" sz="4000" dirty="0">
                <a:solidFill>
                  <a:srgbClr val="005689"/>
                </a:solidFill>
                <a:latin typeface="Fredoka One" panose="02000000000000000000" pitchFamily="2" charset="77"/>
              </a:rPr>
              <a:t>.0</a:t>
            </a:r>
            <a:endParaRPr lang="en-KE" sz="4000" dirty="0">
              <a:solidFill>
                <a:srgbClr val="00B2E2"/>
              </a:solidFill>
              <a:latin typeface="Fredoka One" panose="02000000000000000000" pitchFamily="2" charset="77"/>
            </a:endParaRPr>
          </a:p>
        </p:txBody>
      </p:sp>
    </p:spTree>
    <p:extLst>
      <p:ext uri="{BB962C8B-B14F-4D97-AF65-F5344CB8AC3E}">
        <p14:creationId xmlns:p14="http://schemas.microsoft.com/office/powerpoint/2010/main" val="15142889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59"/>
        <p:cNvGrpSpPr/>
        <p:nvPr/>
      </p:nvGrpSpPr>
      <p:grpSpPr>
        <a:xfrm>
          <a:off x="0" y="0"/>
          <a:ext cx="0" cy="0"/>
          <a:chOff x="0" y="0"/>
          <a:chExt cx="0" cy="0"/>
        </a:xfrm>
      </p:grpSpPr>
      <p:sp>
        <p:nvSpPr>
          <p:cNvPr id="470" name="Google Shape;470;p45"/>
          <p:cNvSpPr/>
          <p:nvPr/>
        </p:nvSpPr>
        <p:spPr>
          <a:xfrm>
            <a:off x="5321569" y="2591651"/>
            <a:ext cx="371937" cy="500723"/>
          </a:xfrm>
          <a:prstGeom prst="rect">
            <a:avLst/>
          </a:prstGeom>
        </p:spPr>
        <p:txBody>
          <a:bodyPr>
            <a:prstTxWarp prst="textPlain">
              <a:avLst/>
            </a:prstTxWarp>
          </a:bodyPr>
          <a:lstStyle/>
          <a:p>
            <a:pPr lvl="0" algn="ctr"/>
            <a:r>
              <a:rPr sz="2400" b="1">
                <a:solidFill>
                  <a:schemeClr val="lt1"/>
                </a:solidFill>
                <a:latin typeface="Lexend Deca"/>
              </a:rPr>
              <a:t>S</a:t>
            </a:r>
          </a:p>
        </p:txBody>
      </p:sp>
      <p:sp>
        <p:nvSpPr>
          <p:cNvPr id="472" name="Google Shape;472;p45"/>
          <p:cNvSpPr/>
          <p:nvPr/>
        </p:nvSpPr>
        <p:spPr>
          <a:xfrm>
            <a:off x="5284769" y="3768815"/>
            <a:ext cx="478393" cy="500723"/>
          </a:xfrm>
          <a:prstGeom prst="rect">
            <a:avLst/>
          </a:prstGeom>
        </p:spPr>
        <p:txBody>
          <a:bodyPr>
            <a:prstTxWarp prst="textPlain">
              <a:avLst/>
            </a:prstTxWarp>
          </a:bodyPr>
          <a:lstStyle/>
          <a:p>
            <a:pPr lvl="0" algn="ctr"/>
            <a:r>
              <a:rPr sz="2400" b="1" dirty="0">
                <a:solidFill>
                  <a:schemeClr val="lt1"/>
                </a:solidFill>
                <a:latin typeface="Lexend Deca"/>
              </a:rPr>
              <a:t>O</a:t>
            </a:r>
          </a:p>
        </p:txBody>
      </p:sp>
      <p:sp>
        <p:nvSpPr>
          <p:cNvPr id="473" name="Google Shape;473;p45"/>
          <p:cNvSpPr/>
          <p:nvPr/>
        </p:nvSpPr>
        <p:spPr>
          <a:xfrm>
            <a:off x="6523750" y="3777029"/>
            <a:ext cx="360109" cy="487580"/>
          </a:xfrm>
          <a:prstGeom prst="rect">
            <a:avLst/>
          </a:prstGeom>
        </p:spPr>
        <p:txBody>
          <a:bodyPr>
            <a:prstTxWarp prst="textPlain">
              <a:avLst/>
            </a:prstTxWarp>
          </a:bodyPr>
          <a:lstStyle/>
          <a:p>
            <a:pPr lvl="0" algn="ctr"/>
            <a:r>
              <a:rPr sz="2400" b="1">
                <a:solidFill>
                  <a:schemeClr val="lt1"/>
                </a:solidFill>
                <a:latin typeface="Lexend Deca"/>
              </a:rPr>
              <a:t>T</a:t>
            </a:r>
          </a:p>
        </p:txBody>
      </p:sp>
      <p:sp>
        <p:nvSpPr>
          <p:cNvPr id="27" name="TextBox 4">
            <a:extLst>
              <a:ext uri="{FF2B5EF4-FFF2-40B4-BE49-F238E27FC236}">
                <a16:creationId xmlns:a16="http://schemas.microsoft.com/office/drawing/2014/main" id="{BFD7C13C-001C-9440-B715-15EF740B78EC}"/>
              </a:ext>
            </a:extLst>
          </p:cNvPr>
          <p:cNvSpPr txBox="1"/>
          <p:nvPr/>
        </p:nvSpPr>
        <p:spPr>
          <a:xfrm>
            <a:off x="1450799" y="2332169"/>
            <a:ext cx="4096205" cy="1220975"/>
          </a:xfrm>
          <a:prstGeom prst="rect">
            <a:avLst/>
          </a:prstGeom>
          <a:noFill/>
        </p:spPr>
        <p:txBody>
          <a:bodyPr wrap="square" rtlCol="0">
            <a:spAutoFit/>
          </a:bodyPr>
          <a:lstStyle/>
          <a:p>
            <a:r>
              <a:rPr lang="en-KE" sz="2667" b="1" u="sng" dirty="0">
                <a:solidFill>
                  <a:srgbClr val="005689"/>
                </a:solidFill>
                <a:latin typeface="Fredoka One" panose="02000000000000000000" pitchFamily="2" charset="77"/>
              </a:rPr>
              <a:t>URBAN THINKERS SESSIONS </a:t>
            </a:r>
          </a:p>
          <a:p>
            <a:r>
              <a:rPr lang="en-KE" dirty="0">
                <a:solidFill>
                  <a:srgbClr val="005689"/>
                </a:solidFill>
                <a:latin typeface="Montserrat" pitchFamily="2" charset="77"/>
              </a:rPr>
              <a:t>to present issues and solutions</a:t>
            </a:r>
          </a:p>
        </p:txBody>
      </p:sp>
      <p:sp>
        <p:nvSpPr>
          <p:cNvPr id="28" name="TextBox 8">
            <a:extLst>
              <a:ext uri="{FF2B5EF4-FFF2-40B4-BE49-F238E27FC236}">
                <a16:creationId xmlns:a16="http://schemas.microsoft.com/office/drawing/2014/main" id="{614F6994-D8E7-7C41-A840-6B29A2BDBD59}"/>
              </a:ext>
            </a:extLst>
          </p:cNvPr>
          <p:cNvSpPr txBox="1"/>
          <p:nvPr/>
        </p:nvSpPr>
        <p:spPr>
          <a:xfrm>
            <a:off x="6523749" y="2332169"/>
            <a:ext cx="5506683" cy="1056764"/>
          </a:xfrm>
          <a:prstGeom prst="rect">
            <a:avLst/>
          </a:prstGeom>
          <a:noFill/>
        </p:spPr>
        <p:txBody>
          <a:bodyPr wrap="square" rtlCol="0">
            <a:spAutoFit/>
          </a:bodyPr>
          <a:lstStyle/>
          <a:p>
            <a:r>
              <a:rPr lang="en-KE" sz="2667" b="1" u="sng" dirty="0">
                <a:solidFill>
                  <a:srgbClr val="005689"/>
                </a:solidFill>
                <a:latin typeface="Fredoka One" panose="02000000000000000000" pitchFamily="2" charset="77"/>
              </a:rPr>
              <a:t>ACTION DAY(S)</a:t>
            </a:r>
            <a:r>
              <a:rPr lang="en-KE" sz="2667" b="1" dirty="0">
                <a:solidFill>
                  <a:srgbClr val="005689"/>
                </a:solidFill>
                <a:latin typeface="Fredoka One" panose="02000000000000000000" pitchFamily="2" charset="77"/>
              </a:rPr>
              <a:t> </a:t>
            </a:r>
            <a:endParaRPr lang="en-KE" sz="2400" b="1" dirty="0">
              <a:solidFill>
                <a:srgbClr val="005689"/>
              </a:solidFill>
              <a:latin typeface="Fredoka One" panose="02000000000000000000" pitchFamily="2" charset="77"/>
            </a:endParaRPr>
          </a:p>
          <a:p>
            <a:r>
              <a:rPr lang="en-KE" dirty="0">
                <a:solidFill>
                  <a:srgbClr val="005689"/>
                </a:solidFill>
                <a:latin typeface="Montserrat" pitchFamily="2" charset="77"/>
              </a:rPr>
              <a:t>to campaign on the theme to showcase action</a:t>
            </a:r>
          </a:p>
        </p:txBody>
      </p:sp>
      <p:sp>
        <p:nvSpPr>
          <p:cNvPr id="29" name="TextBox 7">
            <a:extLst>
              <a:ext uri="{FF2B5EF4-FFF2-40B4-BE49-F238E27FC236}">
                <a16:creationId xmlns:a16="http://schemas.microsoft.com/office/drawing/2014/main" id="{D9EFF577-EB63-A245-B5A4-7C8767B2D1A8}"/>
              </a:ext>
            </a:extLst>
          </p:cNvPr>
          <p:cNvSpPr txBox="1"/>
          <p:nvPr/>
        </p:nvSpPr>
        <p:spPr>
          <a:xfrm>
            <a:off x="1450799" y="3702719"/>
            <a:ext cx="4451125" cy="779765"/>
          </a:xfrm>
          <a:prstGeom prst="rect">
            <a:avLst/>
          </a:prstGeom>
          <a:noFill/>
        </p:spPr>
        <p:txBody>
          <a:bodyPr wrap="square" rtlCol="0">
            <a:spAutoFit/>
          </a:bodyPr>
          <a:lstStyle/>
          <a:p>
            <a:r>
              <a:rPr lang="en-KE" sz="2667" b="1" u="sng" dirty="0">
                <a:solidFill>
                  <a:srgbClr val="005689"/>
                </a:solidFill>
                <a:latin typeface="Fredoka One" panose="02000000000000000000" pitchFamily="2" charset="77"/>
              </a:rPr>
              <a:t>URBAN LABS </a:t>
            </a:r>
            <a:endParaRPr lang="en-KE" sz="2400" b="1" u="sng" dirty="0">
              <a:solidFill>
                <a:srgbClr val="005689"/>
              </a:solidFill>
              <a:latin typeface="Fredoka One" panose="02000000000000000000" pitchFamily="2" charset="77"/>
            </a:endParaRPr>
          </a:p>
          <a:p>
            <a:r>
              <a:rPr lang="en-KE" dirty="0">
                <a:solidFill>
                  <a:srgbClr val="005689"/>
                </a:solidFill>
                <a:latin typeface="Montserrat" pitchFamily="2" charset="77"/>
              </a:rPr>
              <a:t>to reflect on ideas and models</a:t>
            </a:r>
          </a:p>
        </p:txBody>
      </p:sp>
      <p:sp>
        <p:nvSpPr>
          <p:cNvPr id="31" name="TextBox 6">
            <a:extLst>
              <a:ext uri="{FF2B5EF4-FFF2-40B4-BE49-F238E27FC236}">
                <a16:creationId xmlns:a16="http://schemas.microsoft.com/office/drawing/2014/main" id="{21284A5E-CE5D-074C-889C-618B10B73DEF}"/>
              </a:ext>
            </a:extLst>
          </p:cNvPr>
          <p:cNvSpPr txBox="1"/>
          <p:nvPr/>
        </p:nvSpPr>
        <p:spPr>
          <a:xfrm>
            <a:off x="1450799" y="4913825"/>
            <a:ext cx="4451125" cy="779765"/>
          </a:xfrm>
          <a:prstGeom prst="rect">
            <a:avLst/>
          </a:prstGeom>
          <a:noFill/>
        </p:spPr>
        <p:txBody>
          <a:bodyPr wrap="square" rtlCol="0">
            <a:spAutoFit/>
          </a:bodyPr>
          <a:lstStyle/>
          <a:p>
            <a:r>
              <a:rPr lang="en-KE" sz="2667" b="1" u="sng" dirty="0">
                <a:solidFill>
                  <a:srgbClr val="005689"/>
                </a:solidFill>
                <a:latin typeface="Fredoka One" panose="02000000000000000000" pitchFamily="2" charset="77"/>
              </a:rPr>
              <a:t>ROUND-TABLES</a:t>
            </a:r>
            <a:r>
              <a:rPr lang="en-KE" sz="2667" b="1" dirty="0">
                <a:solidFill>
                  <a:srgbClr val="005689"/>
                </a:solidFill>
                <a:latin typeface="Abadi MT Condensed Light" panose="020B0306030101010103" pitchFamily="34" charset="77"/>
              </a:rPr>
              <a:t> </a:t>
            </a:r>
          </a:p>
          <a:p>
            <a:r>
              <a:rPr lang="en-KE" dirty="0">
                <a:solidFill>
                  <a:srgbClr val="005689"/>
                </a:solidFill>
                <a:latin typeface="Montserrat" pitchFamily="2" charset="77"/>
              </a:rPr>
              <a:t>to discuss and define actions</a:t>
            </a:r>
          </a:p>
        </p:txBody>
      </p:sp>
      <p:sp>
        <p:nvSpPr>
          <p:cNvPr id="32" name="Google Shape;490;p41">
            <a:extLst>
              <a:ext uri="{FF2B5EF4-FFF2-40B4-BE49-F238E27FC236}">
                <a16:creationId xmlns:a16="http://schemas.microsoft.com/office/drawing/2014/main" id="{A1E0B03D-368E-804A-A55A-B905E2245D59}"/>
              </a:ext>
            </a:extLst>
          </p:cNvPr>
          <p:cNvSpPr/>
          <p:nvPr/>
        </p:nvSpPr>
        <p:spPr>
          <a:xfrm>
            <a:off x="852757" y="2440345"/>
            <a:ext cx="362503" cy="421199"/>
          </a:xfrm>
          <a:custGeom>
            <a:avLst/>
            <a:gdLst/>
            <a:ahLst/>
            <a:cxnLst/>
            <a:rect l="l" t="t" r="r" b="b"/>
            <a:pathLst>
              <a:path w="15695" h="16620" extrusionOk="0">
                <a:moveTo>
                  <a:pt x="7786" y="755"/>
                </a:moveTo>
                <a:lnTo>
                  <a:pt x="7567" y="780"/>
                </a:lnTo>
                <a:lnTo>
                  <a:pt x="7324" y="804"/>
                </a:lnTo>
                <a:lnTo>
                  <a:pt x="7105" y="877"/>
                </a:lnTo>
                <a:lnTo>
                  <a:pt x="6910" y="999"/>
                </a:lnTo>
                <a:lnTo>
                  <a:pt x="6813" y="1072"/>
                </a:lnTo>
                <a:lnTo>
                  <a:pt x="6740" y="1145"/>
                </a:lnTo>
                <a:lnTo>
                  <a:pt x="6691" y="1242"/>
                </a:lnTo>
                <a:lnTo>
                  <a:pt x="6643" y="1364"/>
                </a:lnTo>
                <a:lnTo>
                  <a:pt x="6667" y="1388"/>
                </a:lnTo>
                <a:lnTo>
                  <a:pt x="6691" y="1412"/>
                </a:lnTo>
                <a:lnTo>
                  <a:pt x="6740" y="1388"/>
                </a:lnTo>
                <a:lnTo>
                  <a:pt x="6764" y="1412"/>
                </a:lnTo>
                <a:lnTo>
                  <a:pt x="6716" y="1461"/>
                </a:lnTo>
                <a:lnTo>
                  <a:pt x="6691" y="1510"/>
                </a:lnTo>
                <a:lnTo>
                  <a:pt x="6691" y="1680"/>
                </a:lnTo>
                <a:lnTo>
                  <a:pt x="6716" y="1826"/>
                </a:lnTo>
                <a:lnTo>
                  <a:pt x="6764" y="1996"/>
                </a:lnTo>
                <a:lnTo>
                  <a:pt x="6813" y="2166"/>
                </a:lnTo>
                <a:lnTo>
                  <a:pt x="6886" y="2312"/>
                </a:lnTo>
                <a:lnTo>
                  <a:pt x="7008" y="2434"/>
                </a:lnTo>
                <a:lnTo>
                  <a:pt x="7129" y="2556"/>
                </a:lnTo>
                <a:lnTo>
                  <a:pt x="7251" y="2629"/>
                </a:lnTo>
                <a:lnTo>
                  <a:pt x="7300" y="2629"/>
                </a:lnTo>
                <a:lnTo>
                  <a:pt x="7324" y="2604"/>
                </a:lnTo>
                <a:lnTo>
                  <a:pt x="7324" y="2580"/>
                </a:lnTo>
                <a:lnTo>
                  <a:pt x="7324" y="2556"/>
                </a:lnTo>
                <a:lnTo>
                  <a:pt x="7056" y="2069"/>
                </a:lnTo>
                <a:lnTo>
                  <a:pt x="6983" y="1826"/>
                </a:lnTo>
                <a:lnTo>
                  <a:pt x="6910" y="1583"/>
                </a:lnTo>
                <a:lnTo>
                  <a:pt x="7202" y="1874"/>
                </a:lnTo>
                <a:lnTo>
                  <a:pt x="7543" y="2142"/>
                </a:lnTo>
                <a:lnTo>
                  <a:pt x="7884" y="2385"/>
                </a:lnTo>
                <a:lnTo>
                  <a:pt x="8273" y="2580"/>
                </a:lnTo>
                <a:lnTo>
                  <a:pt x="8468" y="2677"/>
                </a:lnTo>
                <a:lnTo>
                  <a:pt x="8662" y="2726"/>
                </a:lnTo>
                <a:lnTo>
                  <a:pt x="8857" y="2775"/>
                </a:lnTo>
                <a:lnTo>
                  <a:pt x="9076" y="2823"/>
                </a:lnTo>
                <a:lnTo>
                  <a:pt x="9490" y="2823"/>
                </a:lnTo>
                <a:lnTo>
                  <a:pt x="9709" y="2799"/>
                </a:lnTo>
                <a:lnTo>
                  <a:pt x="9928" y="2750"/>
                </a:lnTo>
                <a:lnTo>
                  <a:pt x="9952" y="2726"/>
                </a:lnTo>
                <a:lnTo>
                  <a:pt x="9976" y="2677"/>
                </a:lnTo>
                <a:lnTo>
                  <a:pt x="9952" y="2629"/>
                </a:lnTo>
                <a:lnTo>
                  <a:pt x="9928" y="2604"/>
                </a:lnTo>
                <a:lnTo>
                  <a:pt x="9538" y="2531"/>
                </a:lnTo>
                <a:lnTo>
                  <a:pt x="9173" y="2458"/>
                </a:lnTo>
                <a:lnTo>
                  <a:pt x="8784" y="2410"/>
                </a:lnTo>
                <a:lnTo>
                  <a:pt x="8419" y="2312"/>
                </a:lnTo>
                <a:lnTo>
                  <a:pt x="8224" y="2239"/>
                </a:lnTo>
                <a:lnTo>
                  <a:pt x="8054" y="2142"/>
                </a:lnTo>
                <a:lnTo>
                  <a:pt x="7689" y="1947"/>
                </a:lnTo>
                <a:lnTo>
                  <a:pt x="7348" y="1728"/>
                </a:lnTo>
                <a:lnTo>
                  <a:pt x="7008" y="1510"/>
                </a:lnTo>
                <a:lnTo>
                  <a:pt x="7251" y="1583"/>
                </a:lnTo>
                <a:lnTo>
                  <a:pt x="7494" y="1631"/>
                </a:lnTo>
                <a:lnTo>
                  <a:pt x="7981" y="1753"/>
                </a:lnTo>
                <a:lnTo>
                  <a:pt x="8297" y="1826"/>
                </a:lnTo>
                <a:lnTo>
                  <a:pt x="8638" y="1923"/>
                </a:lnTo>
                <a:lnTo>
                  <a:pt x="8954" y="1947"/>
                </a:lnTo>
                <a:lnTo>
                  <a:pt x="9125" y="1947"/>
                </a:lnTo>
                <a:lnTo>
                  <a:pt x="9295" y="1923"/>
                </a:lnTo>
                <a:lnTo>
                  <a:pt x="9344" y="1899"/>
                </a:lnTo>
                <a:lnTo>
                  <a:pt x="9344" y="1850"/>
                </a:lnTo>
                <a:lnTo>
                  <a:pt x="9344" y="1826"/>
                </a:lnTo>
                <a:lnTo>
                  <a:pt x="9319" y="1777"/>
                </a:lnTo>
                <a:lnTo>
                  <a:pt x="9027" y="1655"/>
                </a:lnTo>
                <a:lnTo>
                  <a:pt x="8711" y="1558"/>
                </a:lnTo>
                <a:lnTo>
                  <a:pt x="8078" y="1437"/>
                </a:lnTo>
                <a:lnTo>
                  <a:pt x="7567" y="1315"/>
                </a:lnTo>
                <a:lnTo>
                  <a:pt x="7300" y="1266"/>
                </a:lnTo>
                <a:lnTo>
                  <a:pt x="7032" y="1266"/>
                </a:lnTo>
                <a:lnTo>
                  <a:pt x="7251" y="1145"/>
                </a:lnTo>
                <a:lnTo>
                  <a:pt x="7470" y="1072"/>
                </a:lnTo>
                <a:lnTo>
                  <a:pt x="7738" y="1047"/>
                </a:lnTo>
                <a:lnTo>
                  <a:pt x="8005" y="1072"/>
                </a:lnTo>
                <a:lnTo>
                  <a:pt x="8273" y="1120"/>
                </a:lnTo>
                <a:lnTo>
                  <a:pt x="8541" y="1193"/>
                </a:lnTo>
                <a:lnTo>
                  <a:pt x="8760" y="1266"/>
                </a:lnTo>
                <a:lnTo>
                  <a:pt x="8954" y="1339"/>
                </a:lnTo>
                <a:lnTo>
                  <a:pt x="9368" y="1558"/>
                </a:lnTo>
                <a:lnTo>
                  <a:pt x="9806" y="1753"/>
                </a:lnTo>
                <a:lnTo>
                  <a:pt x="10001" y="1826"/>
                </a:lnTo>
                <a:lnTo>
                  <a:pt x="10220" y="1874"/>
                </a:lnTo>
                <a:lnTo>
                  <a:pt x="10268" y="1850"/>
                </a:lnTo>
                <a:lnTo>
                  <a:pt x="10293" y="1826"/>
                </a:lnTo>
                <a:lnTo>
                  <a:pt x="10317" y="1801"/>
                </a:lnTo>
                <a:lnTo>
                  <a:pt x="10293" y="1753"/>
                </a:lnTo>
                <a:lnTo>
                  <a:pt x="10098" y="1558"/>
                </a:lnTo>
                <a:lnTo>
                  <a:pt x="9879" y="1388"/>
                </a:lnTo>
                <a:lnTo>
                  <a:pt x="9611" y="1242"/>
                </a:lnTo>
                <a:lnTo>
                  <a:pt x="9344" y="1120"/>
                </a:lnTo>
                <a:lnTo>
                  <a:pt x="9052" y="1023"/>
                </a:lnTo>
                <a:lnTo>
                  <a:pt x="8760" y="926"/>
                </a:lnTo>
                <a:lnTo>
                  <a:pt x="8224" y="804"/>
                </a:lnTo>
                <a:lnTo>
                  <a:pt x="8030" y="755"/>
                </a:lnTo>
                <a:close/>
                <a:moveTo>
                  <a:pt x="5888" y="1996"/>
                </a:moveTo>
                <a:lnTo>
                  <a:pt x="5864" y="2020"/>
                </a:lnTo>
                <a:lnTo>
                  <a:pt x="5694" y="2142"/>
                </a:lnTo>
                <a:lnTo>
                  <a:pt x="5523" y="2264"/>
                </a:lnTo>
                <a:lnTo>
                  <a:pt x="5207" y="2556"/>
                </a:lnTo>
                <a:lnTo>
                  <a:pt x="4891" y="2823"/>
                </a:lnTo>
                <a:lnTo>
                  <a:pt x="4745" y="2969"/>
                </a:lnTo>
                <a:lnTo>
                  <a:pt x="4623" y="3140"/>
                </a:lnTo>
                <a:lnTo>
                  <a:pt x="4623" y="3188"/>
                </a:lnTo>
                <a:lnTo>
                  <a:pt x="4647" y="3213"/>
                </a:lnTo>
                <a:lnTo>
                  <a:pt x="4842" y="3115"/>
                </a:lnTo>
                <a:lnTo>
                  <a:pt x="4988" y="3018"/>
                </a:lnTo>
                <a:lnTo>
                  <a:pt x="5280" y="2775"/>
                </a:lnTo>
                <a:lnTo>
                  <a:pt x="5645" y="2458"/>
                </a:lnTo>
                <a:lnTo>
                  <a:pt x="5986" y="2166"/>
                </a:lnTo>
                <a:lnTo>
                  <a:pt x="6010" y="2093"/>
                </a:lnTo>
                <a:lnTo>
                  <a:pt x="5986" y="2045"/>
                </a:lnTo>
                <a:lnTo>
                  <a:pt x="5937" y="1996"/>
                </a:lnTo>
                <a:close/>
                <a:moveTo>
                  <a:pt x="6107" y="5622"/>
                </a:moveTo>
                <a:lnTo>
                  <a:pt x="6059" y="5646"/>
                </a:lnTo>
                <a:lnTo>
                  <a:pt x="6010" y="5670"/>
                </a:lnTo>
                <a:lnTo>
                  <a:pt x="5961" y="5719"/>
                </a:lnTo>
                <a:lnTo>
                  <a:pt x="5888" y="5768"/>
                </a:lnTo>
                <a:lnTo>
                  <a:pt x="5815" y="5816"/>
                </a:lnTo>
                <a:lnTo>
                  <a:pt x="5767" y="5889"/>
                </a:lnTo>
                <a:lnTo>
                  <a:pt x="5718" y="5987"/>
                </a:lnTo>
                <a:lnTo>
                  <a:pt x="5669" y="6157"/>
                </a:lnTo>
                <a:lnTo>
                  <a:pt x="5669" y="6327"/>
                </a:lnTo>
                <a:lnTo>
                  <a:pt x="5669" y="6425"/>
                </a:lnTo>
                <a:lnTo>
                  <a:pt x="5718" y="6546"/>
                </a:lnTo>
                <a:lnTo>
                  <a:pt x="5767" y="6644"/>
                </a:lnTo>
                <a:lnTo>
                  <a:pt x="5815" y="6717"/>
                </a:lnTo>
                <a:lnTo>
                  <a:pt x="5888" y="6790"/>
                </a:lnTo>
                <a:lnTo>
                  <a:pt x="5986" y="6863"/>
                </a:lnTo>
                <a:lnTo>
                  <a:pt x="6083" y="6911"/>
                </a:lnTo>
                <a:lnTo>
                  <a:pt x="6180" y="6936"/>
                </a:lnTo>
                <a:lnTo>
                  <a:pt x="6326" y="6936"/>
                </a:lnTo>
                <a:lnTo>
                  <a:pt x="6399" y="6911"/>
                </a:lnTo>
                <a:lnTo>
                  <a:pt x="6448" y="6863"/>
                </a:lnTo>
                <a:lnTo>
                  <a:pt x="6570" y="6717"/>
                </a:lnTo>
                <a:lnTo>
                  <a:pt x="6643" y="6546"/>
                </a:lnTo>
                <a:lnTo>
                  <a:pt x="6667" y="6352"/>
                </a:lnTo>
                <a:lnTo>
                  <a:pt x="6667" y="6157"/>
                </a:lnTo>
                <a:lnTo>
                  <a:pt x="6618" y="5962"/>
                </a:lnTo>
                <a:lnTo>
                  <a:pt x="6594" y="5889"/>
                </a:lnTo>
                <a:lnTo>
                  <a:pt x="6521" y="5792"/>
                </a:lnTo>
                <a:lnTo>
                  <a:pt x="6472" y="5719"/>
                </a:lnTo>
                <a:lnTo>
                  <a:pt x="6375" y="5670"/>
                </a:lnTo>
                <a:lnTo>
                  <a:pt x="6302" y="5622"/>
                </a:lnTo>
                <a:close/>
                <a:moveTo>
                  <a:pt x="9368" y="5622"/>
                </a:moveTo>
                <a:lnTo>
                  <a:pt x="9319" y="5646"/>
                </a:lnTo>
                <a:lnTo>
                  <a:pt x="9271" y="5670"/>
                </a:lnTo>
                <a:lnTo>
                  <a:pt x="9222" y="5719"/>
                </a:lnTo>
                <a:lnTo>
                  <a:pt x="9149" y="5768"/>
                </a:lnTo>
                <a:lnTo>
                  <a:pt x="9076" y="5816"/>
                </a:lnTo>
                <a:lnTo>
                  <a:pt x="9027" y="5889"/>
                </a:lnTo>
                <a:lnTo>
                  <a:pt x="8979" y="5987"/>
                </a:lnTo>
                <a:lnTo>
                  <a:pt x="8930" y="6157"/>
                </a:lnTo>
                <a:lnTo>
                  <a:pt x="8930" y="6327"/>
                </a:lnTo>
                <a:lnTo>
                  <a:pt x="8930" y="6425"/>
                </a:lnTo>
                <a:lnTo>
                  <a:pt x="8979" y="6546"/>
                </a:lnTo>
                <a:lnTo>
                  <a:pt x="9027" y="6644"/>
                </a:lnTo>
                <a:lnTo>
                  <a:pt x="9076" y="6717"/>
                </a:lnTo>
                <a:lnTo>
                  <a:pt x="9149" y="6790"/>
                </a:lnTo>
                <a:lnTo>
                  <a:pt x="9246" y="6863"/>
                </a:lnTo>
                <a:lnTo>
                  <a:pt x="9344" y="6911"/>
                </a:lnTo>
                <a:lnTo>
                  <a:pt x="9441" y="6936"/>
                </a:lnTo>
                <a:lnTo>
                  <a:pt x="9587" y="6936"/>
                </a:lnTo>
                <a:lnTo>
                  <a:pt x="9660" y="6911"/>
                </a:lnTo>
                <a:lnTo>
                  <a:pt x="9709" y="6863"/>
                </a:lnTo>
                <a:lnTo>
                  <a:pt x="9830" y="6717"/>
                </a:lnTo>
                <a:lnTo>
                  <a:pt x="9903" y="6546"/>
                </a:lnTo>
                <a:lnTo>
                  <a:pt x="9928" y="6352"/>
                </a:lnTo>
                <a:lnTo>
                  <a:pt x="9928" y="6157"/>
                </a:lnTo>
                <a:lnTo>
                  <a:pt x="9879" y="5962"/>
                </a:lnTo>
                <a:lnTo>
                  <a:pt x="9855" y="5889"/>
                </a:lnTo>
                <a:lnTo>
                  <a:pt x="9782" y="5792"/>
                </a:lnTo>
                <a:lnTo>
                  <a:pt x="9733" y="5719"/>
                </a:lnTo>
                <a:lnTo>
                  <a:pt x="9636" y="5670"/>
                </a:lnTo>
                <a:lnTo>
                  <a:pt x="9563" y="5622"/>
                </a:lnTo>
                <a:close/>
                <a:moveTo>
                  <a:pt x="7786" y="6765"/>
                </a:moveTo>
                <a:lnTo>
                  <a:pt x="7738" y="6814"/>
                </a:lnTo>
                <a:lnTo>
                  <a:pt x="7713" y="6863"/>
                </a:lnTo>
                <a:lnTo>
                  <a:pt x="7713" y="7082"/>
                </a:lnTo>
                <a:lnTo>
                  <a:pt x="7738" y="7301"/>
                </a:lnTo>
                <a:lnTo>
                  <a:pt x="7738" y="7520"/>
                </a:lnTo>
                <a:lnTo>
                  <a:pt x="7762" y="7739"/>
                </a:lnTo>
                <a:lnTo>
                  <a:pt x="7786" y="7787"/>
                </a:lnTo>
                <a:lnTo>
                  <a:pt x="7811" y="7812"/>
                </a:lnTo>
                <a:lnTo>
                  <a:pt x="7908" y="7860"/>
                </a:lnTo>
                <a:lnTo>
                  <a:pt x="7957" y="7836"/>
                </a:lnTo>
                <a:lnTo>
                  <a:pt x="8005" y="7836"/>
                </a:lnTo>
                <a:lnTo>
                  <a:pt x="8030" y="7787"/>
                </a:lnTo>
                <a:lnTo>
                  <a:pt x="8054" y="7739"/>
                </a:lnTo>
                <a:lnTo>
                  <a:pt x="8054" y="7641"/>
                </a:lnTo>
                <a:lnTo>
                  <a:pt x="8054" y="7520"/>
                </a:lnTo>
                <a:lnTo>
                  <a:pt x="8030" y="7301"/>
                </a:lnTo>
                <a:lnTo>
                  <a:pt x="7981" y="7057"/>
                </a:lnTo>
                <a:lnTo>
                  <a:pt x="7957" y="6936"/>
                </a:lnTo>
                <a:lnTo>
                  <a:pt x="7884" y="6814"/>
                </a:lnTo>
                <a:lnTo>
                  <a:pt x="7835" y="6765"/>
                </a:lnTo>
                <a:close/>
                <a:moveTo>
                  <a:pt x="8589" y="8274"/>
                </a:moveTo>
                <a:lnTo>
                  <a:pt x="8249" y="8371"/>
                </a:lnTo>
                <a:lnTo>
                  <a:pt x="7932" y="8444"/>
                </a:lnTo>
                <a:lnTo>
                  <a:pt x="7592" y="8469"/>
                </a:lnTo>
                <a:lnTo>
                  <a:pt x="7421" y="8469"/>
                </a:lnTo>
                <a:lnTo>
                  <a:pt x="7251" y="8444"/>
                </a:lnTo>
                <a:lnTo>
                  <a:pt x="7202" y="8469"/>
                </a:lnTo>
                <a:lnTo>
                  <a:pt x="7178" y="8469"/>
                </a:lnTo>
                <a:lnTo>
                  <a:pt x="7154" y="8517"/>
                </a:lnTo>
                <a:lnTo>
                  <a:pt x="7178" y="8542"/>
                </a:lnTo>
                <a:lnTo>
                  <a:pt x="7227" y="8639"/>
                </a:lnTo>
                <a:lnTo>
                  <a:pt x="7300" y="8688"/>
                </a:lnTo>
                <a:lnTo>
                  <a:pt x="7373" y="8761"/>
                </a:lnTo>
                <a:lnTo>
                  <a:pt x="7470" y="8785"/>
                </a:lnTo>
                <a:lnTo>
                  <a:pt x="7665" y="8834"/>
                </a:lnTo>
                <a:lnTo>
                  <a:pt x="7908" y="8834"/>
                </a:lnTo>
                <a:lnTo>
                  <a:pt x="8127" y="8809"/>
                </a:lnTo>
                <a:lnTo>
                  <a:pt x="8370" y="8761"/>
                </a:lnTo>
                <a:lnTo>
                  <a:pt x="8565" y="8712"/>
                </a:lnTo>
                <a:lnTo>
                  <a:pt x="8735" y="8639"/>
                </a:lnTo>
                <a:lnTo>
                  <a:pt x="8808" y="8590"/>
                </a:lnTo>
                <a:lnTo>
                  <a:pt x="8833" y="8542"/>
                </a:lnTo>
                <a:lnTo>
                  <a:pt x="8833" y="8469"/>
                </a:lnTo>
                <a:lnTo>
                  <a:pt x="8833" y="8396"/>
                </a:lnTo>
                <a:lnTo>
                  <a:pt x="8784" y="8347"/>
                </a:lnTo>
                <a:lnTo>
                  <a:pt x="8735" y="8298"/>
                </a:lnTo>
                <a:lnTo>
                  <a:pt x="8662" y="8274"/>
                </a:lnTo>
                <a:close/>
                <a:moveTo>
                  <a:pt x="6618" y="9928"/>
                </a:moveTo>
                <a:lnTo>
                  <a:pt x="6862" y="10026"/>
                </a:lnTo>
                <a:lnTo>
                  <a:pt x="7105" y="10099"/>
                </a:lnTo>
                <a:lnTo>
                  <a:pt x="7373" y="10172"/>
                </a:lnTo>
                <a:lnTo>
                  <a:pt x="7616" y="10220"/>
                </a:lnTo>
                <a:lnTo>
                  <a:pt x="7859" y="10245"/>
                </a:lnTo>
                <a:lnTo>
                  <a:pt x="8127" y="10269"/>
                </a:lnTo>
                <a:lnTo>
                  <a:pt x="8370" y="10245"/>
                </a:lnTo>
                <a:lnTo>
                  <a:pt x="8614" y="10220"/>
                </a:lnTo>
                <a:lnTo>
                  <a:pt x="8833" y="10172"/>
                </a:lnTo>
                <a:lnTo>
                  <a:pt x="9052" y="10123"/>
                </a:lnTo>
                <a:lnTo>
                  <a:pt x="9027" y="10366"/>
                </a:lnTo>
                <a:lnTo>
                  <a:pt x="8735" y="10391"/>
                </a:lnTo>
                <a:lnTo>
                  <a:pt x="8443" y="10415"/>
                </a:lnTo>
                <a:lnTo>
                  <a:pt x="8419" y="10415"/>
                </a:lnTo>
                <a:lnTo>
                  <a:pt x="8151" y="10391"/>
                </a:lnTo>
                <a:lnTo>
                  <a:pt x="8005" y="10391"/>
                </a:lnTo>
                <a:lnTo>
                  <a:pt x="7859" y="10415"/>
                </a:lnTo>
                <a:lnTo>
                  <a:pt x="7859" y="10439"/>
                </a:lnTo>
                <a:lnTo>
                  <a:pt x="7835" y="10464"/>
                </a:lnTo>
                <a:lnTo>
                  <a:pt x="7835" y="10512"/>
                </a:lnTo>
                <a:lnTo>
                  <a:pt x="7884" y="10585"/>
                </a:lnTo>
                <a:lnTo>
                  <a:pt x="7932" y="10610"/>
                </a:lnTo>
                <a:lnTo>
                  <a:pt x="8078" y="10683"/>
                </a:lnTo>
                <a:lnTo>
                  <a:pt x="8224" y="10707"/>
                </a:lnTo>
                <a:lnTo>
                  <a:pt x="8346" y="10731"/>
                </a:lnTo>
                <a:lnTo>
                  <a:pt x="8687" y="10731"/>
                </a:lnTo>
                <a:lnTo>
                  <a:pt x="8857" y="10707"/>
                </a:lnTo>
                <a:lnTo>
                  <a:pt x="9027" y="10683"/>
                </a:lnTo>
                <a:lnTo>
                  <a:pt x="9027" y="10804"/>
                </a:lnTo>
                <a:lnTo>
                  <a:pt x="8687" y="10853"/>
                </a:lnTo>
                <a:lnTo>
                  <a:pt x="8541" y="10877"/>
                </a:lnTo>
                <a:lnTo>
                  <a:pt x="8370" y="10902"/>
                </a:lnTo>
                <a:lnTo>
                  <a:pt x="7932" y="10902"/>
                </a:lnTo>
                <a:lnTo>
                  <a:pt x="7786" y="10950"/>
                </a:lnTo>
                <a:lnTo>
                  <a:pt x="7762" y="10999"/>
                </a:lnTo>
                <a:lnTo>
                  <a:pt x="7786" y="11023"/>
                </a:lnTo>
                <a:lnTo>
                  <a:pt x="7884" y="11121"/>
                </a:lnTo>
                <a:lnTo>
                  <a:pt x="8030" y="11194"/>
                </a:lnTo>
                <a:lnTo>
                  <a:pt x="8200" y="11242"/>
                </a:lnTo>
                <a:lnTo>
                  <a:pt x="8589" y="11242"/>
                </a:lnTo>
                <a:lnTo>
                  <a:pt x="8760" y="11218"/>
                </a:lnTo>
                <a:lnTo>
                  <a:pt x="8930" y="11194"/>
                </a:lnTo>
                <a:lnTo>
                  <a:pt x="9076" y="11121"/>
                </a:lnTo>
                <a:lnTo>
                  <a:pt x="9125" y="11218"/>
                </a:lnTo>
                <a:lnTo>
                  <a:pt x="8954" y="11291"/>
                </a:lnTo>
                <a:lnTo>
                  <a:pt x="8760" y="11340"/>
                </a:lnTo>
                <a:lnTo>
                  <a:pt x="8151" y="11461"/>
                </a:lnTo>
                <a:lnTo>
                  <a:pt x="8127" y="11461"/>
                </a:lnTo>
                <a:lnTo>
                  <a:pt x="8127" y="11486"/>
                </a:lnTo>
                <a:lnTo>
                  <a:pt x="8151" y="11510"/>
                </a:lnTo>
                <a:lnTo>
                  <a:pt x="8346" y="11583"/>
                </a:lnTo>
                <a:lnTo>
                  <a:pt x="8589" y="11607"/>
                </a:lnTo>
                <a:lnTo>
                  <a:pt x="8370" y="11656"/>
                </a:lnTo>
                <a:lnTo>
                  <a:pt x="8151" y="11680"/>
                </a:lnTo>
                <a:lnTo>
                  <a:pt x="7932" y="11680"/>
                </a:lnTo>
                <a:lnTo>
                  <a:pt x="7713" y="11656"/>
                </a:lnTo>
                <a:lnTo>
                  <a:pt x="7421" y="11632"/>
                </a:lnTo>
                <a:lnTo>
                  <a:pt x="7129" y="11559"/>
                </a:lnTo>
                <a:lnTo>
                  <a:pt x="6862" y="11461"/>
                </a:lnTo>
                <a:lnTo>
                  <a:pt x="6740" y="11388"/>
                </a:lnTo>
                <a:lnTo>
                  <a:pt x="6618" y="11291"/>
                </a:lnTo>
                <a:lnTo>
                  <a:pt x="6594" y="11242"/>
                </a:lnTo>
                <a:lnTo>
                  <a:pt x="6667" y="11194"/>
                </a:lnTo>
                <a:lnTo>
                  <a:pt x="6716" y="11121"/>
                </a:lnTo>
                <a:lnTo>
                  <a:pt x="6716" y="11023"/>
                </a:lnTo>
                <a:lnTo>
                  <a:pt x="6716" y="10950"/>
                </a:lnTo>
                <a:lnTo>
                  <a:pt x="6667" y="10804"/>
                </a:lnTo>
                <a:lnTo>
                  <a:pt x="6618" y="10610"/>
                </a:lnTo>
                <a:lnTo>
                  <a:pt x="6594" y="10415"/>
                </a:lnTo>
                <a:lnTo>
                  <a:pt x="6594" y="10245"/>
                </a:lnTo>
                <a:lnTo>
                  <a:pt x="6618" y="10074"/>
                </a:lnTo>
                <a:lnTo>
                  <a:pt x="6643" y="9977"/>
                </a:lnTo>
                <a:lnTo>
                  <a:pt x="6643" y="9953"/>
                </a:lnTo>
                <a:lnTo>
                  <a:pt x="6618" y="10001"/>
                </a:lnTo>
                <a:lnTo>
                  <a:pt x="6618" y="9928"/>
                </a:lnTo>
                <a:close/>
                <a:moveTo>
                  <a:pt x="9636" y="11218"/>
                </a:moveTo>
                <a:lnTo>
                  <a:pt x="9782" y="11291"/>
                </a:lnTo>
                <a:lnTo>
                  <a:pt x="9928" y="11364"/>
                </a:lnTo>
                <a:lnTo>
                  <a:pt x="9855" y="11510"/>
                </a:lnTo>
                <a:lnTo>
                  <a:pt x="9757" y="11632"/>
                </a:lnTo>
                <a:lnTo>
                  <a:pt x="9636" y="11778"/>
                </a:lnTo>
                <a:lnTo>
                  <a:pt x="9514" y="11875"/>
                </a:lnTo>
                <a:lnTo>
                  <a:pt x="9246" y="12070"/>
                </a:lnTo>
                <a:lnTo>
                  <a:pt x="8930" y="12240"/>
                </a:lnTo>
                <a:lnTo>
                  <a:pt x="8589" y="12362"/>
                </a:lnTo>
                <a:lnTo>
                  <a:pt x="8249" y="12435"/>
                </a:lnTo>
                <a:lnTo>
                  <a:pt x="7908" y="12483"/>
                </a:lnTo>
                <a:lnTo>
                  <a:pt x="7592" y="12508"/>
                </a:lnTo>
                <a:lnTo>
                  <a:pt x="7227" y="12508"/>
                </a:lnTo>
                <a:lnTo>
                  <a:pt x="6886" y="12459"/>
                </a:lnTo>
                <a:lnTo>
                  <a:pt x="6521" y="12362"/>
                </a:lnTo>
                <a:lnTo>
                  <a:pt x="6375" y="12289"/>
                </a:lnTo>
                <a:lnTo>
                  <a:pt x="6205" y="12216"/>
                </a:lnTo>
                <a:lnTo>
                  <a:pt x="6083" y="12118"/>
                </a:lnTo>
                <a:lnTo>
                  <a:pt x="5986" y="12021"/>
                </a:lnTo>
                <a:lnTo>
                  <a:pt x="5888" y="11924"/>
                </a:lnTo>
                <a:lnTo>
                  <a:pt x="5815" y="11826"/>
                </a:lnTo>
                <a:lnTo>
                  <a:pt x="5694" y="11583"/>
                </a:lnTo>
                <a:lnTo>
                  <a:pt x="5572" y="11315"/>
                </a:lnTo>
                <a:lnTo>
                  <a:pt x="5645" y="11291"/>
                </a:lnTo>
                <a:lnTo>
                  <a:pt x="5840" y="11267"/>
                </a:lnTo>
                <a:lnTo>
                  <a:pt x="6107" y="11242"/>
                </a:lnTo>
                <a:lnTo>
                  <a:pt x="6180" y="11364"/>
                </a:lnTo>
                <a:lnTo>
                  <a:pt x="6278" y="11486"/>
                </a:lnTo>
                <a:lnTo>
                  <a:pt x="6448" y="11656"/>
                </a:lnTo>
                <a:lnTo>
                  <a:pt x="6594" y="11753"/>
                </a:lnTo>
                <a:lnTo>
                  <a:pt x="6764" y="11851"/>
                </a:lnTo>
                <a:lnTo>
                  <a:pt x="7105" y="11972"/>
                </a:lnTo>
                <a:lnTo>
                  <a:pt x="7446" y="12045"/>
                </a:lnTo>
                <a:lnTo>
                  <a:pt x="7811" y="12094"/>
                </a:lnTo>
                <a:lnTo>
                  <a:pt x="8151" y="12094"/>
                </a:lnTo>
                <a:lnTo>
                  <a:pt x="8492" y="12070"/>
                </a:lnTo>
                <a:lnTo>
                  <a:pt x="8833" y="11972"/>
                </a:lnTo>
                <a:lnTo>
                  <a:pt x="9003" y="11924"/>
                </a:lnTo>
                <a:lnTo>
                  <a:pt x="9173" y="11851"/>
                </a:lnTo>
                <a:lnTo>
                  <a:pt x="9295" y="11753"/>
                </a:lnTo>
                <a:lnTo>
                  <a:pt x="9441" y="11607"/>
                </a:lnTo>
                <a:lnTo>
                  <a:pt x="9563" y="11461"/>
                </a:lnTo>
                <a:lnTo>
                  <a:pt x="9587" y="11364"/>
                </a:lnTo>
                <a:lnTo>
                  <a:pt x="9611" y="11291"/>
                </a:lnTo>
                <a:lnTo>
                  <a:pt x="9636" y="11218"/>
                </a:lnTo>
                <a:close/>
                <a:moveTo>
                  <a:pt x="5231" y="11437"/>
                </a:moveTo>
                <a:lnTo>
                  <a:pt x="5231" y="11583"/>
                </a:lnTo>
                <a:lnTo>
                  <a:pt x="5280" y="11729"/>
                </a:lnTo>
                <a:lnTo>
                  <a:pt x="5329" y="11875"/>
                </a:lnTo>
                <a:lnTo>
                  <a:pt x="5402" y="12021"/>
                </a:lnTo>
                <a:lnTo>
                  <a:pt x="5596" y="12264"/>
                </a:lnTo>
                <a:lnTo>
                  <a:pt x="5815" y="12459"/>
                </a:lnTo>
                <a:lnTo>
                  <a:pt x="6010" y="12581"/>
                </a:lnTo>
                <a:lnTo>
                  <a:pt x="6205" y="12702"/>
                </a:lnTo>
                <a:lnTo>
                  <a:pt x="6399" y="12775"/>
                </a:lnTo>
                <a:lnTo>
                  <a:pt x="6618" y="12848"/>
                </a:lnTo>
                <a:lnTo>
                  <a:pt x="6837" y="12897"/>
                </a:lnTo>
                <a:lnTo>
                  <a:pt x="7056" y="12946"/>
                </a:lnTo>
                <a:lnTo>
                  <a:pt x="7494" y="12970"/>
                </a:lnTo>
                <a:lnTo>
                  <a:pt x="7908" y="12946"/>
                </a:lnTo>
                <a:lnTo>
                  <a:pt x="8322" y="12897"/>
                </a:lnTo>
                <a:lnTo>
                  <a:pt x="8760" y="12775"/>
                </a:lnTo>
                <a:lnTo>
                  <a:pt x="9149" y="12629"/>
                </a:lnTo>
                <a:lnTo>
                  <a:pt x="9344" y="12532"/>
                </a:lnTo>
                <a:lnTo>
                  <a:pt x="9538" y="12410"/>
                </a:lnTo>
                <a:lnTo>
                  <a:pt x="9709" y="12289"/>
                </a:lnTo>
                <a:lnTo>
                  <a:pt x="9879" y="12143"/>
                </a:lnTo>
                <a:lnTo>
                  <a:pt x="10025" y="11997"/>
                </a:lnTo>
                <a:lnTo>
                  <a:pt x="10147" y="11851"/>
                </a:lnTo>
                <a:lnTo>
                  <a:pt x="10268" y="11656"/>
                </a:lnTo>
                <a:lnTo>
                  <a:pt x="10366" y="11486"/>
                </a:lnTo>
                <a:lnTo>
                  <a:pt x="10950" y="11583"/>
                </a:lnTo>
                <a:lnTo>
                  <a:pt x="10974" y="11583"/>
                </a:lnTo>
                <a:lnTo>
                  <a:pt x="10828" y="11680"/>
                </a:lnTo>
                <a:lnTo>
                  <a:pt x="10658" y="11778"/>
                </a:lnTo>
                <a:lnTo>
                  <a:pt x="10512" y="11899"/>
                </a:lnTo>
                <a:lnTo>
                  <a:pt x="10366" y="12045"/>
                </a:lnTo>
                <a:lnTo>
                  <a:pt x="10317" y="12118"/>
                </a:lnTo>
                <a:lnTo>
                  <a:pt x="10293" y="12216"/>
                </a:lnTo>
                <a:lnTo>
                  <a:pt x="10439" y="12167"/>
                </a:lnTo>
                <a:lnTo>
                  <a:pt x="10585" y="12094"/>
                </a:lnTo>
                <a:lnTo>
                  <a:pt x="10852" y="11924"/>
                </a:lnTo>
                <a:lnTo>
                  <a:pt x="11193" y="11778"/>
                </a:lnTo>
                <a:lnTo>
                  <a:pt x="11315" y="11753"/>
                </a:lnTo>
                <a:lnTo>
                  <a:pt x="11436" y="11705"/>
                </a:lnTo>
                <a:lnTo>
                  <a:pt x="11461" y="11680"/>
                </a:lnTo>
                <a:lnTo>
                  <a:pt x="12020" y="11851"/>
                </a:lnTo>
                <a:lnTo>
                  <a:pt x="11728" y="11948"/>
                </a:lnTo>
                <a:lnTo>
                  <a:pt x="11436" y="12070"/>
                </a:lnTo>
                <a:lnTo>
                  <a:pt x="11144" y="12191"/>
                </a:lnTo>
                <a:lnTo>
                  <a:pt x="10877" y="12362"/>
                </a:lnTo>
                <a:lnTo>
                  <a:pt x="10633" y="12532"/>
                </a:lnTo>
                <a:lnTo>
                  <a:pt x="10609" y="12556"/>
                </a:lnTo>
                <a:lnTo>
                  <a:pt x="10633" y="12581"/>
                </a:lnTo>
                <a:lnTo>
                  <a:pt x="11144" y="12386"/>
                </a:lnTo>
                <a:lnTo>
                  <a:pt x="11655" y="12216"/>
                </a:lnTo>
                <a:lnTo>
                  <a:pt x="11874" y="12167"/>
                </a:lnTo>
                <a:lnTo>
                  <a:pt x="12093" y="12118"/>
                </a:lnTo>
                <a:lnTo>
                  <a:pt x="12312" y="12094"/>
                </a:lnTo>
                <a:lnTo>
                  <a:pt x="12531" y="12021"/>
                </a:lnTo>
                <a:lnTo>
                  <a:pt x="12969" y="12216"/>
                </a:lnTo>
                <a:lnTo>
                  <a:pt x="12726" y="12289"/>
                </a:lnTo>
                <a:lnTo>
                  <a:pt x="12507" y="12386"/>
                </a:lnTo>
                <a:lnTo>
                  <a:pt x="11874" y="12654"/>
                </a:lnTo>
                <a:lnTo>
                  <a:pt x="11582" y="12800"/>
                </a:lnTo>
                <a:lnTo>
                  <a:pt x="11266" y="12897"/>
                </a:lnTo>
                <a:lnTo>
                  <a:pt x="11242" y="12921"/>
                </a:lnTo>
                <a:lnTo>
                  <a:pt x="11217" y="12946"/>
                </a:lnTo>
                <a:lnTo>
                  <a:pt x="11242" y="12970"/>
                </a:lnTo>
                <a:lnTo>
                  <a:pt x="11266" y="12994"/>
                </a:lnTo>
                <a:lnTo>
                  <a:pt x="11850" y="12873"/>
                </a:lnTo>
                <a:lnTo>
                  <a:pt x="12458" y="12727"/>
                </a:lnTo>
                <a:lnTo>
                  <a:pt x="12677" y="12678"/>
                </a:lnTo>
                <a:lnTo>
                  <a:pt x="12920" y="12629"/>
                </a:lnTo>
                <a:lnTo>
                  <a:pt x="13164" y="12556"/>
                </a:lnTo>
                <a:lnTo>
                  <a:pt x="13285" y="12508"/>
                </a:lnTo>
                <a:lnTo>
                  <a:pt x="13383" y="12459"/>
                </a:lnTo>
                <a:lnTo>
                  <a:pt x="13626" y="12629"/>
                </a:lnTo>
                <a:lnTo>
                  <a:pt x="13869" y="12824"/>
                </a:lnTo>
                <a:lnTo>
                  <a:pt x="13602" y="12873"/>
                </a:lnTo>
                <a:lnTo>
                  <a:pt x="12847" y="13067"/>
                </a:lnTo>
                <a:lnTo>
                  <a:pt x="12482" y="13165"/>
                </a:lnTo>
                <a:lnTo>
                  <a:pt x="12142" y="13286"/>
                </a:lnTo>
                <a:lnTo>
                  <a:pt x="12093" y="13335"/>
                </a:lnTo>
                <a:lnTo>
                  <a:pt x="12117" y="13359"/>
                </a:lnTo>
                <a:lnTo>
                  <a:pt x="12263" y="13408"/>
                </a:lnTo>
                <a:lnTo>
                  <a:pt x="12409" y="13432"/>
                </a:lnTo>
                <a:lnTo>
                  <a:pt x="12531" y="13457"/>
                </a:lnTo>
                <a:lnTo>
                  <a:pt x="12677" y="13432"/>
                </a:lnTo>
                <a:lnTo>
                  <a:pt x="12969" y="13408"/>
                </a:lnTo>
                <a:lnTo>
                  <a:pt x="13237" y="13335"/>
                </a:lnTo>
                <a:lnTo>
                  <a:pt x="13675" y="13238"/>
                </a:lnTo>
                <a:lnTo>
                  <a:pt x="13869" y="13189"/>
                </a:lnTo>
                <a:lnTo>
                  <a:pt x="14088" y="13165"/>
                </a:lnTo>
                <a:lnTo>
                  <a:pt x="14186" y="13140"/>
                </a:lnTo>
                <a:lnTo>
                  <a:pt x="14356" y="13335"/>
                </a:lnTo>
                <a:lnTo>
                  <a:pt x="14502" y="13530"/>
                </a:lnTo>
                <a:lnTo>
                  <a:pt x="14186" y="13554"/>
                </a:lnTo>
                <a:lnTo>
                  <a:pt x="13845" y="13578"/>
                </a:lnTo>
                <a:lnTo>
                  <a:pt x="13529" y="13627"/>
                </a:lnTo>
                <a:lnTo>
                  <a:pt x="13212" y="13676"/>
                </a:lnTo>
                <a:lnTo>
                  <a:pt x="13042" y="13724"/>
                </a:lnTo>
                <a:lnTo>
                  <a:pt x="12896" y="13773"/>
                </a:lnTo>
                <a:lnTo>
                  <a:pt x="12872" y="13797"/>
                </a:lnTo>
                <a:lnTo>
                  <a:pt x="12872" y="13822"/>
                </a:lnTo>
                <a:lnTo>
                  <a:pt x="12896" y="13846"/>
                </a:lnTo>
                <a:lnTo>
                  <a:pt x="12896" y="13870"/>
                </a:lnTo>
                <a:lnTo>
                  <a:pt x="13188" y="13919"/>
                </a:lnTo>
                <a:lnTo>
                  <a:pt x="13456" y="13943"/>
                </a:lnTo>
                <a:lnTo>
                  <a:pt x="13991" y="13919"/>
                </a:lnTo>
                <a:lnTo>
                  <a:pt x="14745" y="13919"/>
                </a:lnTo>
                <a:lnTo>
                  <a:pt x="14916" y="14284"/>
                </a:lnTo>
                <a:lnTo>
                  <a:pt x="14405" y="14308"/>
                </a:lnTo>
                <a:lnTo>
                  <a:pt x="13821" y="14308"/>
                </a:lnTo>
                <a:lnTo>
                  <a:pt x="13529" y="14333"/>
                </a:lnTo>
                <a:lnTo>
                  <a:pt x="13383" y="14357"/>
                </a:lnTo>
                <a:lnTo>
                  <a:pt x="13237" y="14381"/>
                </a:lnTo>
                <a:lnTo>
                  <a:pt x="13212" y="14406"/>
                </a:lnTo>
                <a:lnTo>
                  <a:pt x="13188" y="14454"/>
                </a:lnTo>
                <a:lnTo>
                  <a:pt x="13212" y="14503"/>
                </a:lnTo>
                <a:lnTo>
                  <a:pt x="13237" y="14527"/>
                </a:lnTo>
                <a:lnTo>
                  <a:pt x="13529" y="14600"/>
                </a:lnTo>
                <a:lnTo>
                  <a:pt x="13821" y="14625"/>
                </a:lnTo>
                <a:lnTo>
                  <a:pt x="14721" y="14625"/>
                </a:lnTo>
                <a:lnTo>
                  <a:pt x="15037" y="14600"/>
                </a:lnTo>
                <a:lnTo>
                  <a:pt x="15110" y="14868"/>
                </a:lnTo>
                <a:lnTo>
                  <a:pt x="15159" y="15136"/>
                </a:lnTo>
                <a:lnTo>
                  <a:pt x="14989" y="15087"/>
                </a:lnTo>
                <a:lnTo>
                  <a:pt x="14818" y="15087"/>
                </a:lnTo>
                <a:lnTo>
                  <a:pt x="14453" y="15063"/>
                </a:lnTo>
                <a:lnTo>
                  <a:pt x="14234" y="15063"/>
                </a:lnTo>
                <a:lnTo>
                  <a:pt x="13991" y="15087"/>
                </a:lnTo>
                <a:lnTo>
                  <a:pt x="13772" y="15111"/>
                </a:lnTo>
                <a:lnTo>
                  <a:pt x="13529" y="15184"/>
                </a:lnTo>
                <a:lnTo>
                  <a:pt x="13504" y="15209"/>
                </a:lnTo>
                <a:lnTo>
                  <a:pt x="13504" y="15233"/>
                </a:lnTo>
                <a:lnTo>
                  <a:pt x="13504" y="15282"/>
                </a:lnTo>
                <a:lnTo>
                  <a:pt x="13553" y="15282"/>
                </a:lnTo>
                <a:lnTo>
                  <a:pt x="14015" y="15306"/>
                </a:lnTo>
                <a:lnTo>
                  <a:pt x="14453" y="15330"/>
                </a:lnTo>
                <a:lnTo>
                  <a:pt x="14843" y="15355"/>
                </a:lnTo>
                <a:lnTo>
                  <a:pt x="15013" y="15355"/>
                </a:lnTo>
                <a:lnTo>
                  <a:pt x="15183" y="15330"/>
                </a:lnTo>
                <a:lnTo>
                  <a:pt x="15183" y="15330"/>
                </a:lnTo>
                <a:lnTo>
                  <a:pt x="15086" y="15355"/>
                </a:lnTo>
                <a:lnTo>
                  <a:pt x="14794" y="15452"/>
                </a:lnTo>
                <a:lnTo>
                  <a:pt x="14502" y="15549"/>
                </a:lnTo>
                <a:lnTo>
                  <a:pt x="13918" y="15671"/>
                </a:lnTo>
                <a:lnTo>
                  <a:pt x="13310" y="15768"/>
                </a:lnTo>
                <a:lnTo>
                  <a:pt x="12701" y="15841"/>
                </a:lnTo>
                <a:lnTo>
                  <a:pt x="12677" y="15720"/>
                </a:lnTo>
                <a:lnTo>
                  <a:pt x="12653" y="15525"/>
                </a:lnTo>
                <a:lnTo>
                  <a:pt x="12628" y="15428"/>
                </a:lnTo>
                <a:lnTo>
                  <a:pt x="12555" y="15330"/>
                </a:lnTo>
                <a:lnTo>
                  <a:pt x="12482" y="15257"/>
                </a:lnTo>
                <a:lnTo>
                  <a:pt x="12385" y="15233"/>
                </a:lnTo>
                <a:lnTo>
                  <a:pt x="12288" y="15257"/>
                </a:lnTo>
                <a:lnTo>
                  <a:pt x="12215" y="15330"/>
                </a:lnTo>
                <a:lnTo>
                  <a:pt x="12166" y="15428"/>
                </a:lnTo>
                <a:lnTo>
                  <a:pt x="12142" y="15525"/>
                </a:lnTo>
                <a:lnTo>
                  <a:pt x="12142" y="15720"/>
                </a:lnTo>
                <a:lnTo>
                  <a:pt x="12142" y="15890"/>
                </a:lnTo>
                <a:lnTo>
                  <a:pt x="11801" y="15939"/>
                </a:lnTo>
                <a:lnTo>
                  <a:pt x="11290" y="15987"/>
                </a:lnTo>
                <a:lnTo>
                  <a:pt x="10755" y="16036"/>
                </a:lnTo>
                <a:lnTo>
                  <a:pt x="9709" y="16085"/>
                </a:lnTo>
                <a:lnTo>
                  <a:pt x="7592" y="16085"/>
                </a:lnTo>
                <a:lnTo>
                  <a:pt x="6521" y="16060"/>
                </a:lnTo>
                <a:lnTo>
                  <a:pt x="5475" y="16012"/>
                </a:lnTo>
                <a:lnTo>
                  <a:pt x="4428" y="15939"/>
                </a:lnTo>
                <a:lnTo>
                  <a:pt x="3382" y="15841"/>
                </a:lnTo>
                <a:lnTo>
                  <a:pt x="3236" y="15817"/>
                </a:lnTo>
                <a:lnTo>
                  <a:pt x="3236" y="15768"/>
                </a:lnTo>
                <a:lnTo>
                  <a:pt x="3236" y="15671"/>
                </a:lnTo>
                <a:lnTo>
                  <a:pt x="3212" y="15622"/>
                </a:lnTo>
                <a:lnTo>
                  <a:pt x="3212" y="15574"/>
                </a:lnTo>
                <a:lnTo>
                  <a:pt x="3236" y="15403"/>
                </a:lnTo>
                <a:lnTo>
                  <a:pt x="3236" y="15306"/>
                </a:lnTo>
                <a:lnTo>
                  <a:pt x="3212" y="15209"/>
                </a:lnTo>
                <a:lnTo>
                  <a:pt x="3163" y="15136"/>
                </a:lnTo>
                <a:lnTo>
                  <a:pt x="3090" y="15087"/>
                </a:lnTo>
                <a:lnTo>
                  <a:pt x="3017" y="15087"/>
                </a:lnTo>
                <a:lnTo>
                  <a:pt x="2920" y="15111"/>
                </a:lnTo>
                <a:lnTo>
                  <a:pt x="2823" y="15209"/>
                </a:lnTo>
                <a:lnTo>
                  <a:pt x="2750" y="15330"/>
                </a:lnTo>
                <a:lnTo>
                  <a:pt x="2725" y="15452"/>
                </a:lnTo>
                <a:lnTo>
                  <a:pt x="2701" y="15598"/>
                </a:lnTo>
                <a:lnTo>
                  <a:pt x="2701" y="15695"/>
                </a:lnTo>
                <a:lnTo>
                  <a:pt x="2141" y="15525"/>
                </a:lnTo>
                <a:lnTo>
                  <a:pt x="1582" y="15355"/>
                </a:lnTo>
                <a:lnTo>
                  <a:pt x="1314" y="15282"/>
                </a:lnTo>
                <a:lnTo>
                  <a:pt x="1046" y="15257"/>
                </a:lnTo>
                <a:lnTo>
                  <a:pt x="754" y="15233"/>
                </a:lnTo>
                <a:lnTo>
                  <a:pt x="487" y="15257"/>
                </a:lnTo>
                <a:lnTo>
                  <a:pt x="462" y="15038"/>
                </a:lnTo>
                <a:lnTo>
                  <a:pt x="487" y="14844"/>
                </a:lnTo>
                <a:lnTo>
                  <a:pt x="511" y="14625"/>
                </a:lnTo>
                <a:lnTo>
                  <a:pt x="584" y="14430"/>
                </a:lnTo>
                <a:lnTo>
                  <a:pt x="657" y="14235"/>
                </a:lnTo>
                <a:lnTo>
                  <a:pt x="754" y="14041"/>
                </a:lnTo>
                <a:lnTo>
                  <a:pt x="852" y="13870"/>
                </a:lnTo>
                <a:lnTo>
                  <a:pt x="973" y="13676"/>
                </a:lnTo>
                <a:lnTo>
                  <a:pt x="1241" y="13359"/>
                </a:lnTo>
                <a:lnTo>
                  <a:pt x="1557" y="13043"/>
                </a:lnTo>
                <a:lnTo>
                  <a:pt x="1874" y="12775"/>
                </a:lnTo>
                <a:lnTo>
                  <a:pt x="2190" y="12532"/>
                </a:lnTo>
                <a:lnTo>
                  <a:pt x="2409" y="12386"/>
                </a:lnTo>
                <a:lnTo>
                  <a:pt x="2604" y="12289"/>
                </a:lnTo>
                <a:lnTo>
                  <a:pt x="3042" y="12070"/>
                </a:lnTo>
                <a:lnTo>
                  <a:pt x="3480" y="11924"/>
                </a:lnTo>
                <a:lnTo>
                  <a:pt x="3942" y="11778"/>
                </a:lnTo>
                <a:lnTo>
                  <a:pt x="4234" y="11680"/>
                </a:lnTo>
                <a:lnTo>
                  <a:pt x="4574" y="11607"/>
                </a:lnTo>
                <a:lnTo>
                  <a:pt x="5231" y="11437"/>
                </a:lnTo>
                <a:close/>
                <a:moveTo>
                  <a:pt x="8200" y="1"/>
                </a:moveTo>
                <a:lnTo>
                  <a:pt x="7811" y="50"/>
                </a:lnTo>
                <a:lnTo>
                  <a:pt x="7470" y="123"/>
                </a:lnTo>
                <a:lnTo>
                  <a:pt x="7154" y="244"/>
                </a:lnTo>
                <a:lnTo>
                  <a:pt x="6667" y="463"/>
                </a:lnTo>
                <a:lnTo>
                  <a:pt x="6424" y="609"/>
                </a:lnTo>
                <a:lnTo>
                  <a:pt x="6278" y="731"/>
                </a:lnTo>
                <a:lnTo>
                  <a:pt x="6205" y="804"/>
                </a:lnTo>
                <a:lnTo>
                  <a:pt x="6180" y="853"/>
                </a:lnTo>
                <a:lnTo>
                  <a:pt x="6205" y="926"/>
                </a:lnTo>
                <a:lnTo>
                  <a:pt x="6253" y="974"/>
                </a:lnTo>
                <a:lnTo>
                  <a:pt x="6302" y="999"/>
                </a:lnTo>
                <a:lnTo>
                  <a:pt x="6472" y="999"/>
                </a:lnTo>
                <a:lnTo>
                  <a:pt x="6594" y="950"/>
                </a:lnTo>
                <a:lnTo>
                  <a:pt x="6716" y="877"/>
                </a:lnTo>
                <a:lnTo>
                  <a:pt x="7178" y="682"/>
                </a:lnTo>
                <a:lnTo>
                  <a:pt x="7421" y="585"/>
                </a:lnTo>
                <a:lnTo>
                  <a:pt x="7665" y="488"/>
                </a:lnTo>
                <a:lnTo>
                  <a:pt x="8005" y="439"/>
                </a:lnTo>
                <a:lnTo>
                  <a:pt x="8346" y="415"/>
                </a:lnTo>
                <a:lnTo>
                  <a:pt x="8735" y="439"/>
                </a:lnTo>
                <a:lnTo>
                  <a:pt x="9125" y="488"/>
                </a:lnTo>
                <a:lnTo>
                  <a:pt x="9490" y="585"/>
                </a:lnTo>
                <a:lnTo>
                  <a:pt x="9855" y="707"/>
                </a:lnTo>
                <a:lnTo>
                  <a:pt x="10195" y="828"/>
                </a:lnTo>
                <a:lnTo>
                  <a:pt x="10487" y="974"/>
                </a:lnTo>
                <a:lnTo>
                  <a:pt x="10706" y="1096"/>
                </a:lnTo>
                <a:lnTo>
                  <a:pt x="10877" y="1242"/>
                </a:lnTo>
                <a:lnTo>
                  <a:pt x="11023" y="1412"/>
                </a:lnTo>
                <a:lnTo>
                  <a:pt x="11169" y="1583"/>
                </a:lnTo>
                <a:lnTo>
                  <a:pt x="11290" y="1801"/>
                </a:lnTo>
                <a:lnTo>
                  <a:pt x="11388" y="1996"/>
                </a:lnTo>
                <a:lnTo>
                  <a:pt x="11485" y="2215"/>
                </a:lnTo>
                <a:lnTo>
                  <a:pt x="11558" y="2458"/>
                </a:lnTo>
                <a:lnTo>
                  <a:pt x="11655" y="2921"/>
                </a:lnTo>
                <a:lnTo>
                  <a:pt x="11728" y="3407"/>
                </a:lnTo>
                <a:lnTo>
                  <a:pt x="11753" y="3894"/>
                </a:lnTo>
                <a:lnTo>
                  <a:pt x="11753" y="4356"/>
                </a:lnTo>
                <a:lnTo>
                  <a:pt x="11217" y="4356"/>
                </a:lnTo>
                <a:lnTo>
                  <a:pt x="10974" y="4332"/>
                </a:lnTo>
                <a:lnTo>
                  <a:pt x="10731" y="4259"/>
                </a:lnTo>
                <a:lnTo>
                  <a:pt x="10487" y="4210"/>
                </a:lnTo>
                <a:lnTo>
                  <a:pt x="10244" y="4113"/>
                </a:lnTo>
                <a:lnTo>
                  <a:pt x="9782" y="3918"/>
                </a:lnTo>
                <a:lnTo>
                  <a:pt x="9319" y="3675"/>
                </a:lnTo>
                <a:lnTo>
                  <a:pt x="8881" y="3432"/>
                </a:lnTo>
                <a:lnTo>
                  <a:pt x="8419" y="3164"/>
                </a:lnTo>
                <a:lnTo>
                  <a:pt x="7981" y="2921"/>
                </a:lnTo>
                <a:lnTo>
                  <a:pt x="7908" y="2896"/>
                </a:lnTo>
                <a:lnTo>
                  <a:pt x="7835" y="2896"/>
                </a:lnTo>
                <a:lnTo>
                  <a:pt x="7786" y="2921"/>
                </a:lnTo>
                <a:lnTo>
                  <a:pt x="7738" y="2945"/>
                </a:lnTo>
                <a:lnTo>
                  <a:pt x="7689" y="2994"/>
                </a:lnTo>
                <a:lnTo>
                  <a:pt x="7665" y="3042"/>
                </a:lnTo>
                <a:lnTo>
                  <a:pt x="7640" y="3115"/>
                </a:lnTo>
                <a:lnTo>
                  <a:pt x="7640" y="3164"/>
                </a:lnTo>
                <a:lnTo>
                  <a:pt x="7713" y="3529"/>
                </a:lnTo>
                <a:lnTo>
                  <a:pt x="7786" y="3894"/>
                </a:lnTo>
                <a:lnTo>
                  <a:pt x="7640" y="3797"/>
                </a:lnTo>
                <a:lnTo>
                  <a:pt x="7494" y="3699"/>
                </a:lnTo>
                <a:lnTo>
                  <a:pt x="7202" y="3432"/>
                </a:lnTo>
                <a:lnTo>
                  <a:pt x="6959" y="3140"/>
                </a:lnTo>
                <a:lnTo>
                  <a:pt x="6740" y="2799"/>
                </a:lnTo>
                <a:lnTo>
                  <a:pt x="6545" y="2458"/>
                </a:lnTo>
                <a:lnTo>
                  <a:pt x="6424" y="2118"/>
                </a:lnTo>
                <a:lnTo>
                  <a:pt x="6399" y="1947"/>
                </a:lnTo>
                <a:lnTo>
                  <a:pt x="6375" y="1777"/>
                </a:lnTo>
                <a:lnTo>
                  <a:pt x="6375" y="1607"/>
                </a:lnTo>
                <a:lnTo>
                  <a:pt x="6399" y="1461"/>
                </a:lnTo>
                <a:lnTo>
                  <a:pt x="6399" y="1388"/>
                </a:lnTo>
                <a:lnTo>
                  <a:pt x="6399" y="1339"/>
                </a:lnTo>
                <a:lnTo>
                  <a:pt x="6351" y="1291"/>
                </a:lnTo>
                <a:lnTo>
                  <a:pt x="6302" y="1266"/>
                </a:lnTo>
                <a:lnTo>
                  <a:pt x="6205" y="1266"/>
                </a:lnTo>
                <a:lnTo>
                  <a:pt x="6156" y="1291"/>
                </a:lnTo>
                <a:lnTo>
                  <a:pt x="6107" y="1339"/>
                </a:lnTo>
                <a:lnTo>
                  <a:pt x="6034" y="1485"/>
                </a:lnTo>
                <a:lnTo>
                  <a:pt x="6010" y="1655"/>
                </a:lnTo>
                <a:lnTo>
                  <a:pt x="5815" y="1680"/>
                </a:lnTo>
                <a:lnTo>
                  <a:pt x="5645" y="1728"/>
                </a:lnTo>
                <a:lnTo>
                  <a:pt x="5475" y="1826"/>
                </a:lnTo>
                <a:lnTo>
                  <a:pt x="5304" y="1923"/>
                </a:lnTo>
                <a:lnTo>
                  <a:pt x="5085" y="2069"/>
                </a:lnTo>
                <a:lnTo>
                  <a:pt x="4891" y="2215"/>
                </a:lnTo>
                <a:lnTo>
                  <a:pt x="4720" y="2337"/>
                </a:lnTo>
                <a:lnTo>
                  <a:pt x="4647" y="2410"/>
                </a:lnTo>
                <a:lnTo>
                  <a:pt x="4599" y="2507"/>
                </a:lnTo>
                <a:lnTo>
                  <a:pt x="4574" y="2531"/>
                </a:lnTo>
                <a:lnTo>
                  <a:pt x="4599" y="2556"/>
                </a:lnTo>
                <a:lnTo>
                  <a:pt x="4623" y="2580"/>
                </a:lnTo>
                <a:lnTo>
                  <a:pt x="4647" y="2604"/>
                </a:lnTo>
                <a:lnTo>
                  <a:pt x="4745" y="2580"/>
                </a:lnTo>
                <a:lnTo>
                  <a:pt x="4818" y="2556"/>
                </a:lnTo>
                <a:lnTo>
                  <a:pt x="4988" y="2458"/>
                </a:lnTo>
                <a:lnTo>
                  <a:pt x="5280" y="2239"/>
                </a:lnTo>
                <a:lnTo>
                  <a:pt x="5621" y="1996"/>
                </a:lnTo>
                <a:lnTo>
                  <a:pt x="5986" y="1801"/>
                </a:lnTo>
                <a:lnTo>
                  <a:pt x="5986" y="1996"/>
                </a:lnTo>
                <a:lnTo>
                  <a:pt x="6034" y="2166"/>
                </a:lnTo>
                <a:lnTo>
                  <a:pt x="6083" y="2337"/>
                </a:lnTo>
                <a:lnTo>
                  <a:pt x="6156" y="2531"/>
                </a:lnTo>
                <a:lnTo>
                  <a:pt x="6302" y="2872"/>
                </a:lnTo>
                <a:lnTo>
                  <a:pt x="6472" y="3164"/>
                </a:lnTo>
                <a:lnTo>
                  <a:pt x="6618" y="3359"/>
                </a:lnTo>
                <a:lnTo>
                  <a:pt x="6764" y="3578"/>
                </a:lnTo>
                <a:lnTo>
                  <a:pt x="6959" y="3772"/>
                </a:lnTo>
                <a:lnTo>
                  <a:pt x="7129" y="3967"/>
                </a:lnTo>
                <a:lnTo>
                  <a:pt x="7348" y="4137"/>
                </a:lnTo>
                <a:lnTo>
                  <a:pt x="7567" y="4283"/>
                </a:lnTo>
                <a:lnTo>
                  <a:pt x="7811" y="4381"/>
                </a:lnTo>
                <a:lnTo>
                  <a:pt x="8054" y="4454"/>
                </a:lnTo>
                <a:lnTo>
                  <a:pt x="8151" y="4454"/>
                </a:lnTo>
                <a:lnTo>
                  <a:pt x="8249" y="4381"/>
                </a:lnTo>
                <a:lnTo>
                  <a:pt x="8297" y="4356"/>
                </a:lnTo>
                <a:lnTo>
                  <a:pt x="8322" y="4308"/>
                </a:lnTo>
                <a:lnTo>
                  <a:pt x="8322" y="4235"/>
                </a:lnTo>
                <a:lnTo>
                  <a:pt x="8322" y="4186"/>
                </a:lnTo>
                <a:lnTo>
                  <a:pt x="8151" y="3505"/>
                </a:lnTo>
                <a:lnTo>
                  <a:pt x="8151" y="3505"/>
                </a:lnTo>
                <a:lnTo>
                  <a:pt x="8881" y="3918"/>
                </a:lnTo>
                <a:lnTo>
                  <a:pt x="9587" y="4283"/>
                </a:lnTo>
                <a:lnTo>
                  <a:pt x="9952" y="4429"/>
                </a:lnTo>
                <a:lnTo>
                  <a:pt x="10317" y="4575"/>
                </a:lnTo>
                <a:lnTo>
                  <a:pt x="10682" y="4697"/>
                </a:lnTo>
                <a:lnTo>
                  <a:pt x="11071" y="4746"/>
                </a:lnTo>
                <a:lnTo>
                  <a:pt x="11169" y="4940"/>
                </a:lnTo>
                <a:lnTo>
                  <a:pt x="11242" y="5111"/>
                </a:lnTo>
                <a:lnTo>
                  <a:pt x="11266" y="5281"/>
                </a:lnTo>
                <a:lnTo>
                  <a:pt x="11266" y="5451"/>
                </a:lnTo>
                <a:lnTo>
                  <a:pt x="11242" y="5792"/>
                </a:lnTo>
                <a:lnTo>
                  <a:pt x="11266" y="5865"/>
                </a:lnTo>
                <a:lnTo>
                  <a:pt x="11315" y="5938"/>
                </a:lnTo>
                <a:lnTo>
                  <a:pt x="11363" y="5987"/>
                </a:lnTo>
                <a:lnTo>
                  <a:pt x="11509" y="5987"/>
                </a:lnTo>
                <a:lnTo>
                  <a:pt x="11582" y="5962"/>
                </a:lnTo>
                <a:lnTo>
                  <a:pt x="11631" y="5914"/>
                </a:lnTo>
                <a:lnTo>
                  <a:pt x="11655" y="5841"/>
                </a:lnTo>
                <a:lnTo>
                  <a:pt x="11704" y="5622"/>
                </a:lnTo>
                <a:lnTo>
                  <a:pt x="11704" y="5354"/>
                </a:lnTo>
                <a:lnTo>
                  <a:pt x="11680" y="5135"/>
                </a:lnTo>
                <a:lnTo>
                  <a:pt x="11607" y="4892"/>
                </a:lnTo>
                <a:lnTo>
                  <a:pt x="11558" y="4794"/>
                </a:lnTo>
                <a:lnTo>
                  <a:pt x="11680" y="4770"/>
                </a:lnTo>
                <a:lnTo>
                  <a:pt x="11801" y="4940"/>
                </a:lnTo>
                <a:lnTo>
                  <a:pt x="11923" y="5111"/>
                </a:lnTo>
                <a:lnTo>
                  <a:pt x="11996" y="5305"/>
                </a:lnTo>
                <a:lnTo>
                  <a:pt x="12044" y="5500"/>
                </a:lnTo>
                <a:lnTo>
                  <a:pt x="12069" y="5695"/>
                </a:lnTo>
                <a:lnTo>
                  <a:pt x="12093" y="5889"/>
                </a:lnTo>
                <a:lnTo>
                  <a:pt x="12069" y="6108"/>
                </a:lnTo>
                <a:lnTo>
                  <a:pt x="12044" y="6303"/>
                </a:lnTo>
                <a:lnTo>
                  <a:pt x="11996" y="6522"/>
                </a:lnTo>
                <a:lnTo>
                  <a:pt x="11899" y="6692"/>
                </a:lnTo>
                <a:lnTo>
                  <a:pt x="11801" y="6887"/>
                </a:lnTo>
                <a:lnTo>
                  <a:pt x="11655" y="7033"/>
                </a:lnTo>
                <a:lnTo>
                  <a:pt x="11631" y="7082"/>
                </a:lnTo>
                <a:lnTo>
                  <a:pt x="11631" y="6936"/>
                </a:lnTo>
                <a:lnTo>
                  <a:pt x="11631" y="6814"/>
                </a:lnTo>
                <a:lnTo>
                  <a:pt x="11582" y="6717"/>
                </a:lnTo>
                <a:lnTo>
                  <a:pt x="11509" y="6619"/>
                </a:lnTo>
                <a:lnTo>
                  <a:pt x="11436" y="6571"/>
                </a:lnTo>
                <a:lnTo>
                  <a:pt x="11290" y="6571"/>
                </a:lnTo>
                <a:lnTo>
                  <a:pt x="11242" y="6619"/>
                </a:lnTo>
                <a:lnTo>
                  <a:pt x="11193" y="6668"/>
                </a:lnTo>
                <a:lnTo>
                  <a:pt x="11169" y="6717"/>
                </a:lnTo>
                <a:lnTo>
                  <a:pt x="11169" y="6790"/>
                </a:lnTo>
                <a:lnTo>
                  <a:pt x="11193" y="6863"/>
                </a:lnTo>
                <a:lnTo>
                  <a:pt x="11169" y="6838"/>
                </a:lnTo>
                <a:lnTo>
                  <a:pt x="11144" y="6863"/>
                </a:lnTo>
                <a:lnTo>
                  <a:pt x="11144" y="6984"/>
                </a:lnTo>
                <a:lnTo>
                  <a:pt x="11071" y="7228"/>
                </a:lnTo>
                <a:lnTo>
                  <a:pt x="10974" y="7447"/>
                </a:lnTo>
                <a:lnTo>
                  <a:pt x="10755" y="7933"/>
                </a:lnTo>
                <a:lnTo>
                  <a:pt x="10487" y="8396"/>
                </a:lnTo>
                <a:lnTo>
                  <a:pt x="10317" y="8663"/>
                </a:lnTo>
                <a:lnTo>
                  <a:pt x="10098" y="8907"/>
                </a:lnTo>
                <a:lnTo>
                  <a:pt x="9879" y="9126"/>
                </a:lnTo>
                <a:lnTo>
                  <a:pt x="9611" y="9320"/>
                </a:lnTo>
                <a:lnTo>
                  <a:pt x="9344" y="9491"/>
                </a:lnTo>
                <a:lnTo>
                  <a:pt x="9052" y="9637"/>
                </a:lnTo>
                <a:lnTo>
                  <a:pt x="8735" y="9734"/>
                </a:lnTo>
                <a:lnTo>
                  <a:pt x="8419" y="9782"/>
                </a:lnTo>
                <a:lnTo>
                  <a:pt x="8078" y="9807"/>
                </a:lnTo>
                <a:lnTo>
                  <a:pt x="7738" y="9782"/>
                </a:lnTo>
                <a:lnTo>
                  <a:pt x="7397" y="9709"/>
                </a:lnTo>
                <a:lnTo>
                  <a:pt x="7056" y="9612"/>
                </a:lnTo>
                <a:lnTo>
                  <a:pt x="6716" y="9466"/>
                </a:lnTo>
                <a:lnTo>
                  <a:pt x="6424" y="9296"/>
                </a:lnTo>
                <a:lnTo>
                  <a:pt x="6107" y="9126"/>
                </a:lnTo>
                <a:lnTo>
                  <a:pt x="5840" y="8907"/>
                </a:lnTo>
                <a:lnTo>
                  <a:pt x="5596" y="8712"/>
                </a:lnTo>
                <a:lnTo>
                  <a:pt x="5377" y="8469"/>
                </a:lnTo>
                <a:lnTo>
                  <a:pt x="5158" y="8225"/>
                </a:lnTo>
                <a:lnTo>
                  <a:pt x="4988" y="7958"/>
                </a:lnTo>
                <a:lnTo>
                  <a:pt x="4891" y="7787"/>
                </a:lnTo>
                <a:lnTo>
                  <a:pt x="4818" y="7641"/>
                </a:lnTo>
                <a:lnTo>
                  <a:pt x="4696" y="7301"/>
                </a:lnTo>
                <a:lnTo>
                  <a:pt x="4599" y="6960"/>
                </a:lnTo>
                <a:lnTo>
                  <a:pt x="4477" y="6644"/>
                </a:lnTo>
                <a:lnTo>
                  <a:pt x="4428" y="6571"/>
                </a:lnTo>
                <a:lnTo>
                  <a:pt x="4355" y="6546"/>
                </a:lnTo>
                <a:lnTo>
                  <a:pt x="4282" y="6571"/>
                </a:lnTo>
                <a:lnTo>
                  <a:pt x="4258" y="6595"/>
                </a:lnTo>
                <a:lnTo>
                  <a:pt x="4234" y="6644"/>
                </a:lnTo>
                <a:lnTo>
                  <a:pt x="4209" y="6936"/>
                </a:lnTo>
                <a:lnTo>
                  <a:pt x="4234" y="7228"/>
                </a:lnTo>
                <a:lnTo>
                  <a:pt x="4088" y="7130"/>
                </a:lnTo>
                <a:lnTo>
                  <a:pt x="3966" y="7033"/>
                </a:lnTo>
                <a:lnTo>
                  <a:pt x="3845" y="6911"/>
                </a:lnTo>
                <a:lnTo>
                  <a:pt x="3772" y="6790"/>
                </a:lnTo>
                <a:lnTo>
                  <a:pt x="3699" y="6644"/>
                </a:lnTo>
                <a:lnTo>
                  <a:pt x="3650" y="6473"/>
                </a:lnTo>
                <a:lnTo>
                  <a:pt x="3577" y="6133"/>
                </a:lnTo>
                <a:lnTo>
                  <a:pt x="3553" y="5816"/>
                </a:lnTo>
                <a:lnTo>
                  <a:pt x="3577" y="5670"/>
                </a:lnTo>
                <a:lnTo>
                  <a:pt x="3601" y="5524"/>
                </a:lnTo>
                <a:lnTo>
                  <a:pt x="3650" y="5378"/>
                </a:lnTo>
                <a:lnTo>
                  <a:pt x="3699" y="5232"/>
                </a:lnTo>
                <a:lnTo>
                  <a:pt x="3772" y="5111"/>
                </a:lnTo>
                <a:lnTo>
                  <a:pt x="3893" y="5013"/>
                </a:lnTo>
                <a:lnTo>
                  <a:pt x="3942" y="5013"/>
                </a:lnTo>
                <a:lnTo>
                  <a:pt x="3918" y="5208"/>
                </a:lnTo>
                <a:lnTo>
                  <a:pt x="3942" y="5403"/>
                </a:lnTo>
                <a:lnTo>
                  <a:pt x="3966" y="5476"/>
                </a:lnTo>
                <a:lnTo>
                  <a:pt x="4015" y="5549"/>
                </a:lnTo>
                <a:lnTo>
                  <a:pt x="4063" y="5622"/>
                </a:lnTo>
                <a:lnTo>
                  <a:pt x="4136" y="5670"/>
                </a:lnTo>
                <a:lnTo>
                  <a:pt x="4209" y="5695"/>
                </a:lnTo>
                <a:lnTo>
                  <a:pt x="4258" y="5670"/>
                </a:lnTo>
                <a:lnTo>
                  <a:pt x="4307" y="5646"/>
                </a:lnTo>
                <a:lnTo>
                  <a:pt x="4355" y="5597"/>
                </a:lnTo>
                <a:lnTo>
                  <a:pt x="4355" y="5476"/>
                </a:lnTo>
                <a:lnTo>
                  <a:pt x="4355" y="5403"/>
                </a:lnTo>
                <a:lnTo>
                  <a:pt x="4307" y="5208"/>
                </a:lnTo>
                <a:lnTo>
                  <a:pt x="4331" y="5086"/>
                </a:lnTo>
                <a:lnTo>
                  <a:pt x="4355" y="4965"/>
                </a:lnTo>
                <a:lnTo>
                  <a:pt x="4453" y="4746"/>
                </a:lnTo>
                <a:lnTo>
                  <a:pt x="4550" y="4575"/>
                </a:lnTo>
                <a:lnTo>
                  <a:pt x="4647" y="4405"/>
                </a:lnTo>
                <a:lnTo>
                  <a:pt x="5085" y="4016"/>
                </a:lnTo>
                <a:lnTo>
                  <a:pt x="5377" y="3748"/>
                </a:lnTo>
                <a:lnTo>
                  <a:pt x="5669" y="3432"/>
                </a:lnTo>
                <a:lnTo>
                  <a:pt x="5791" y="3237"/>
                </a:lnTo>
                <a:lnTo>
                  <a:pt x="5888" y="3067"/>
                </a:lnTo>
                <a:lnTo>
                  <a:pt x="5961" y="2872"/>
                </a:lnTo>
                <a:lnTo>
                  <a:pt x="6010" y="2677"/>
                </a:lnTo>
                <a:lnTo>
                  <a:pt x="5986" y="2629"/>
                </a:lnTo>
                <a:lnTo>
                  <a:pt x="5937" y="2604"/>
                </a:lnTo>
                <a:lnTo>
                  <a:pt x="5888" y="2604"/>
                </a:lnTo>
                <a:lnTo>
                  <a:pt x="5864" y="2629"/>
                </a:lnTo>
                <a:lnTo>
                  <a:pt x="5718" y="2750"/>
                </a:lnTo>
                <a:lnTo>
                  <a:pt x="5596" y="2921"/>
                </a:lnTo>
                <a:lnTo>
                  <a:pt x="5377" y="3237"/>
                </a:lnTo>
                <a:lnTo>
                  <a:pt x="5110" y="3505"/>
                </a:lnTo>
                <a:lnTo>
                  <a:pt x="4818" y="3772"/>
                </a:lnTo>
                <a:lnTo>
                  <a:pt x="4647" y="3894"/>
                </a:lnTo>
                <a:lnTo>
                  <a:pt x="4453" y="4040"/>
                </a:lnTo>
                <a:lnTo>
                  <a:pt x="4063" y="4332"/>
                </a:lnTo>
                <a:lnTo>
                  <a:pt x="4112" y="3894"/>
                </a:lnTo>
                <a:lnTo>
                  <a:pt x="4209" y="3456"/>
                </a:lnTo>
                <a:lnTo>
                  <a:pt x="4331" y="3042"/>
                </a:lnTo>
                <a:lnTo>
                  <a:pt x="4477" y="2629"/>
                </a:lnTo>
                <a:lnTo>
                  <a:pt x="4599" y="2337"/>
                </a:lnTo>
                <a:lnTo>
                  <a:pt x="4769" y="2045"/>
                </a:lnTo>
                <a:lnTo>
                  <a:pt x="4939" y="1777"/>
                </a:lnTo>
                <a:lnTo>
                  <a:pt x="5158" y="1558"/>
                </a:lnTo>
                <a:lnTo>
                  <a:pt x="5256" y="1485"/>
                </a:lnTo>
                <a:lnTo>
                  <a:pt x="5377" y="1412"/>
                </a:lnTo>
                <a:lnTo>
                  <a:pt x="5596" y="1364"/>
                </a:lnTo>
                <a:lnTo>
                  <a:pt x="5815" y="1315"/>
                </a:lnTo>
                <a:lnTo>
                  <a:pt x="5913" y="1291"/>
                </a:lnTo>
                <a:lnTo>
                  <a:pt x="6034" y="1242"/>
                </a:lnTo>
                <a:lnTo>
                  <a:pt x="6034" y="1218"/>
                </a:lnTo>
                <a:lnTo>
                  <a:pt x="6034" y="1193"/>
                </a:lnTo>
                <a:lnTo>
                  <a:pt x="5961" y="1096"/>
                </a:lnTo>
                <a:lnTo>
                  <a:pt x="5888" y="1023"/>
                </a:lnTo>
                <a:lnTo>
                  <a:pt x="5767" y="974"/>
                </a:lnTo>
                <a:lnTo>
                  <a:pt x="5523" y="974"/>
                </a:lnTo>
                <a:lnTo>
                  <a:pt x="5402" y="999"/>
                </a:lnTo>
                <a:lnTo>
                  <a:pt x="5183" y="1072"/>
                </a:lnTo>
                <a:lnTo>
                  <a:pt x="5037" y="1145"/>
                </a:lnTo>
                <a:lnTo>
                  <a:pt x="4915" y="1242"/>
                </a:lnTo>
                <a:lnTo>
                  <a:pt x="4793" y="1364"/>
                </a:lnTo>
                <a:lnTo>
                  <a:pt x="4672" y="1485"/>
                </a:lnTo>
                <a:lnTo>
                  <a:pt x="4477" y="1728"/>
                </a:lnTo>
                <a:lnTo>
                  <a:pt x="4307" y="2020"/>
                </a:lnTo>
                <a:lnTo>
                  <a:pt x="4161" y="2312"/>
                </a:lnTo>
                <a:lnTo>
                  <a:pt x="4015" y="2653"/>
                </a:lnTo>
                <a:lnTo>
                  <a:pt x="3893" y="3018"/>
                </a:lnTo>
                <a:lnTo>
                  <a:pt x="3772" y="3359"/>
                </a:lnTo>
                <a:lnTo>
                  <a:pt x="3699" y="3724"/>
                </a:lnTo>
                <a:lnTo>
                  <a:pt x="3650" y="4113"/>
                </a:lnTo>
                <a:lnTo>
                  <a:pt x="3650" y="4454"/>
                </a:lnTo>
                <a:lnTo>
                  <a:pt x="3674" y="4819"/>
                </a:lnTo>
                <a:lnTo>
                  <a:pt x="3553" y="4892"/>
                </a:lnTo>
                <a:lnTo>
                  <a:pt x="3455" y="5038"/>
                </a:lnTo>
                <a:lnTo>
                  <a:pt x="3382" y="5184"/>
                </a:lnTo>
                <a:lnTo>
                  <a:pt x="3334" y="5378"/>
                </a:lnTo>
                <a:lnTo>
                  <a:pt x="3236" y="5719"/>
                </a:lnTo>
                <a:lnTo>
                  <a:pt x="3212" y="5962"/>
                </a:lnTo>
                <a:lnTo>
                  <a:pt x="3236" y="6230"/>
                </a:lnTo>
                <a:lnTo>
                  <a:pt x="3285" y="6522"/>
                </a:lnTo>
                <a:lnTo>
                  <a:pt x="3358" y="6814"/>
                </a:lnTo>
                <a:lnTo>
                  <a:pt x="3480" y="7082"/>
                </a:lnTo>
                <a:lnTo>
                  <a:pt x="3626" y="7325"/>
                </a:lnTo>
                <a:lnTo>
                  <a:pt x="3723" y="7422"/>
                </a:lnTo>
                <a:lnTo>
                  <a:pt x="3845" y="7520"/>
                </a:lnTo>
                <a:lnTo>
                  <a:pt x="3942" y="7593"/>
                </a:lnTo>
                <a:lnTo>
                  <a:pt x="4063" y="7641"/>
                </a:lnTo>
                <a:lnTo>
                  <a:pt x="4209" y="7690"/>
                </a:lnTo>
                <a:lnTo>
                  <a:pt x="4355" y="7690"/>
                </a:lnTo>
                <a:lnTo>
                  <a:pt x="4477" y="7933"/>
                </a:lnTo>
                <a:lnTo>
                  <a:pt x="4599" y="8177"/>
                </a:lnTo>
                <a:lnTo>
                  <a:pt x="4745" y="8396"/>
                </a:lnTo>
                <a:lnTo>
                  <a:pt x="4915" y="8615"/>
                </a:lnTo>
                <a:lnTo>
                  <a:pt x="5085" y="8809"/>
                </a:lnTo>
                <a:lnTo>
                  <a:pt x="5256" y="8980"/>
                </a:lnTo>
                <a:lnTo>
                  <a:pt x="5645" y="9320"/>
                </a:lnTo>
                <a:lnTo>
                  <a:pt x="6010" y="9588"/>
                </a:lnTo>
                <a:lnTo>
                  <a:pt x="6424" y="9831"/>
                </a:lnTo>
                <a:lnTo>
                  <a:pt x="6351" y="9855"/>
                </a:lnTo>
                <a:lnTo>
                  <a:pt x="6278" y="9928"/>
                </a:lnTo>
                <a:lnTo>
                  <a:pt x="6253" y="10001"/>
                </a:lnTo>
                <a:lnTo>
                  <a:pt x="6205" y="10074"/>
                </a:lnTo>
                <a:lnTo>
                  <a:pt x="6180" y="10269"/>
                </a:lnTo>
                <a:lnTo>
                  <a:pt x="6156" y="10464"/>
                </a:lnTo>
                <a:lnTo>
                  <a:pt x="6156" y="10610"/>
                </a:lnTo>
                <a:lnTo>
                  <a:pt x="6180" y="10804"/>
                </a:lnTo>
                <a:lnTo>
                  <a:pt x="6010" y="10829"/>
                </a:lnTo>
                <a:lnTo>
                  <a:pt x="5864" y="10853"/>
                </a:lnTo>
                <a:lnTo>
                  <a:pt x="5596" y="10902"/>
                </a:lnTo>
                <a:lnTo>
                  <a:pt x="5231" y="10975"/>
                </a:lnTo>
                <a:lnTo>
                  <a:pt x="4866" y="11072"/>
                </a:lnTo>
                <a:lnTo>
                  <a:pt x="4161" y="11242"/>
                </a:lnTo>
                <a:lnTo>
                  <a:pt x="3480" y="11437"/>
                </a:lnTo>
                <a:lnTo>
                  <a:pt x="2993" y="11632"/>
                </a:lnTo>
                <a:lnTo>
                  <a:pt x="2531" y="11826"/>
                </a:lnTo>
                <a:lnTo>
                  <a:pt x="2068" y="12070"/>
                </a:lnTo>
                <a:lnTo>
                  <a:pt x="1655" y="12362"/>
                </a:lnTo>
                <a:lnTo>
                  <a:pt x="1314" y="12654"/>
                </a:lnTo>
                <a:lnTo>
                  <a:pt x="973" y="12970"/>
                </a:lnTo>
                <a:lnTo>
                  <a:pt x="681" y="13335"/>
                </a:lnTo>
                <a:lnTo>
                  <a:pt x="414" y="13700"/>
                </a:lnTo>
                <a:lnTo>
                  <a:pt x="316" y="13919"/>
                </a:lnTo>
                <a:lnTo>
                  <a:pt x="219" y="14114"/>
                </a:lnTo>
                <a:lnTo>
                  <a:pt x="122" y="14333"/>
                </a:lnTo>
                <a:lnTo>
                  <a:pt x="73" y="14552"/>
                </a:lnTo>
                <a:lnTo>
                  <a:pt x="24" y="14771"/>
                </a:lnTo>
                <a:lnTo>
                  <a:pt x="0" y="14990"/>
                </a:lnTo>
                <a:lnTo>
                  <a:pt x="24" y="15209"/>
                </a:lnTo>
                <a:lnTo>
                  <a:pt x="49" y="15428"/>
                </a:lnTo>
                <a:lnTo>
                  <a:pt x="73" y="15525"/>
                </a:lnTo>
                <a:lnTo>
                  <a:pt x="122" y="15574"/>
                </a:lnTo>
                <a:lnTo>
                  <a:pt x="170" y="15598"/>
                </a:lnTo>
                <a:lnTo>
                  <a:pt x="243" y="15598"/>
                </a:lnTo>
                <a:lnTo>
                  <a:pt x="316" y="15671"/>
                </a:lnTo>
                <a:lnTo>
                  <a:pt x="414" y="15695"/>
                </a:lnTo>
                <a:lnTo>
                  <a:pt x="803" y="15720"/>
                </a:lnTo>
                <a:lnTo>
                  <a:pt x="1217" y="15793"/>
                </a:lnTo>
                <a:lnTo>
                  <a:pt x="1606" y="15890"/>
                </a:lnTo>
                <a:lnTo>
                  <a:pt x="1995" y="15987"/>
                </a:lnTo>
                <a:lnTo>
                  <a:pt x="2774" y="16231"/>
                </a:lnTo>
                <a:lnTo>
                  <a:pt x="3163" y="16328"/>
                </a:lnTo>
                <a:lnTo>
                  <a:pt x="3553" y="16401"/>
                </a:lnTo>
                <a:lnTo>
                  <a:pt x="4599" y="16498"/>
                </a:lnTo>
                <a:lnTo>
                  <a:pt x="5669" y="16547"/>
                </a:lnTo>
                <a:lnTo>
                  <a:pt x="6716" y="16596"/>
                </a:lnTo>
                <a:lnTo>
                  <a:pt x="7762" y="16620"/>
                </a:lnTo>
                <a:lnTo>
                  <a:pt x="9879" y="16620"/>
                </a:lnTo>
                <a:lnTo>
                  <a:pt x="10950" y="16547"/>
                </a:lnTo>
                <a:lnTo>
                  <a:pt x="11996" y="16450"/>
                </a:lnTo>
                <a:lnTo>
                  <a:pt x="12823" y="16352"/>
                </a:lnTo>
                <a:lnTo>
                  <a:pt x="13626" y="16255"/>
                </a:lnTo>
                <a:lnTo>
                  <a:pt x="14040" y="16206"/>
                </a:lnTo>
                <a:lnTo>
                  <a:pt x="14453" y="16109"/>
                </a:lnTo>
                <a:lnTo>
                  <a:pt x="14843" y="16012"/>
                </a:lnTo>
                <a:lnTo>
                  <a:pt x="15232" y="15890"/>
                </a:lnTo>
                <a:lnTo>
                  <a:pt x="15305" y="15841"/>
                </a:lnTo>
                <a:lnTo>
                  <a:pt x="15378" y="15768"/>
                </a:lnTo>
                <a:lnTo>
                  <a:pt x="15402" y="15695"/>
                </a:lnTo>
                <a:lnTo>
                  <a:pt x="15427" y="15622"/>
                </a:lnTo>
                <a:lnTo>
                  <a:pt x="15524" y="15622"/>
                </a:lnTo>
                <a:lnTo>
                  <a:pt x="15621" y="15574"/>
                </a:lnTo>
                <a:lnTo>
                  <a:pt x="15670" y="15549"/>
                </a:lnTo>
                <a:lnTo>
                  <a:pt x="15694" y="15501"/>
                </a:lnTo>
                <a:lnTo>
                  <a:pt x="15694" y="15452"/>
                </a:lnTo>
                <a:lnTo>
                  <a:pt x="15694" y="15379"/>
                </a:lnTo>
                <a:lnTo>
                  <a:pt x="15646" y="14965"/>
                </a:lnTo>
                <a:lnTo>
                  <a:pt x="15548" y="14576"/>
                </a:lnTo>
                <a:lnTo>
                  <a:pt x="15427" y="14187"/>
                </a:lnTo>
                <a:lnTo>
                  <a:pt x="15256" y="13822"/>
                </a:lnTo>
                <a:lnTo>
                  <a:pt x="15281" y="13822"/>
                </a:lnTo>
                <a:lnTo>
                  <a:pt x="15329" y="13797"/>
                </a:lnTo>
                <a:lnTo>
                  <a:pt x="15354" y="13724"/>
                </a:lnTo>
                <a:lnTo>
                  <a:pt x="15354" y="13676"/>
                </a:lnTo>
                <a:lnTo>
                  <a:pt x="15305" y="13627"/>
                </a:lnTo>
                <a:lnTo>
                  <a:pt x="15110" y="13554"/>
                </a:lnTo>
                <a:lnTo>
                  <a:pt x="14989" y="13359"/>
                </a:lnTo>
                <a:lnTo>
                  <a:pt x="14843" y="13140"/>
                </a:lnTo>
                <a:lnTo>
                  <a:pt x="14502" y="12751"/>
                </a:lnTo>
                <a:lnTo>
                  <a:pt x="14113" y="12386"/>
                </a:lnTo>
                <a:lnTo>
                  <a:pt x="13699" y="12070"/>
                </a:lnTo>
                <a:lnTo>
                  <a:pt x="13456" y="11924"/>
                </a:lnTo>
                <a:lnTo>
                  <a:pt x="13237" y="11778"/>
                </a:lnTo>
                <a:lnTo>
                  <a:pt x="12726" y="11559"/>
                </a:lnTo>
                <a:lnTo>
                  <a:pt x="12215" y="11388"/>
                </a:lnTo>
                <a:lnTo>
                  <a:pt x="11680" y="11242"/>
                </a:lnTo>
                <a:lnTo>
                  <a:pt x="11071" y="11121"/>
                </a:lnTo>
                <a:lnTo>
                  <a:pt x="10463" y="11023"/>
                </a:lnTo>
                <a:lnTo>
                  <a:pt x="10341" y="10999"/>
                </a:lnTo>
                <a:lnTo>
                  <a:pt x="10244" y="10975"/>
                </a:lnTo>
                <a:lnTo>
                  <a:pt x="9879" y="10902"/>
                </a:lnTo>
                <a:lnTo>
                  <a:pt x="9684" y="10877"/>
                </a:lnTo>
                <a:lnTo>
                  <a:pt x="9490" y="10877"/>
                </a:lnTo>
                <a:lnTo>
                  <a:pt x="9490" y="10780"/>
                </a:lnTo>
                <a:lnTo>
                  <a:pt x="9490" y="10658"/>
                </a:lnTo>
                <a:lnTo>
                  <a:pt x="9490" y="10415"/>
                </a:lnTo>
                <a:lnTo>
                  <a:pt x="9490" y="10172"/>
                </a:lnTo>
                <a:lnTo>
                  <a:pt x="9465" y="10050"/>
                </a:lnTo>
                <a:lnTo>
                  <a:pt x="9441" y="9977"/>
                </a:lnTo>
                <a:lnTo>
                  <a:pt x="9660" y="9831"/>
                </a:lnTo>
                <a:lnTo>
                  <a:pt x="9879" y="9709"/>
                </a:lnTo>
                <a:lnTo>
                  <a:pt x="10098" y="9539"/>
                </a:lnTo>
                <a:lnTo>
                  <a:pt x="10293" y="9369"/>
                </a:lnTo>
                <a:lnTo>
                  <a:pt x="10463" y="9174"/>
                </a:lnTo>
                <a:lnTo>
                  <a:pt x="10633" y="8980"/>
                </a:lnTo>
                <a:lnTo>
                  <a:pt x="10804" y="8761"/>
                </a:lnTo>
                <a:lnTo>
                  <a:pt x="10950" y="8542"/>
                </a:lnTo>
                <a:lnTo>
                  <a:pt x="11193" y="8128"/>
                </a:lnTo>
                <a:lnTo>
                  <a:pt x="11363" y="7812"/>
                </a:lnTo>
                <a:lnTo>
                  <a:pt x="11509" y="7495"/>
                </a:lnTo>
                <a:lnTo>
                  <a:pt x="11582" y="7495"/>
                </a:lnTo>
                <a:lnTo>
                  <a:pt x="11655" y="7471"/>
                </a:lnTo>
                <a:lnTo>
                  <a:pt x="11801" y="7398"/>
                </a:lnTo>
                <a:lnTo>
                  <a:pt x="11947" y="7252"/>
                </a:lnTo>
                <a:lnTo>
                  <a:pt x="12093" y="7082"/>
                </a:lnTo>
                <a:lnTo>
                  <a:pt x="12215" y="6887"/>
                </a:lnTo>
                <a:lnTo>
                  <a:pt x="12288" y="6717"/>
                </a:lnTo>
                <a:lnTo>
                  <a:pt x="12409" y="6425"/>
                </a:lnTo>
                <a:lnTo>
                  <a:pt x="12458" y="6206"/>
                </a:lnTo>
                <a:lnTo>
                  <a:pt x="12482" y="5987"/>
                </a:lnTo>
                <a:lnTo>
                  <a:pt x="12482" y="5768"/>
                </a:lnTo>
                <a:lnTo>
                  <a:pt x="12458" y="5549"/>
                </a:lnTo>
                <a:lnTo>
                  <a:pt x="12434" y="5330"/>
                </a:lnTo>
                <a:lnTo>
                  <a:pt x="12361" y="5111"/>
                </a:lnTo>
                <a:lnTo>
                  <a:pt x="12263" y="4916"/>
                </a:lnTo>
                <a:lnTo>
                  <a:pt x="12142" y="4721"/>
                </a:lnTo>
                <a:lnTo>
                  <a:pt x="12190" y="4697"/>
                </a:lnTo>
                <a:lnTo>
                  <a:pt x="12239" y="4648"/>
                </a:lnTo>
                <a:lnTo>
                  <a:pt x="12263" y="4551"/>
                </a:lnTo>
                <a:lnTo>
                  <a:pt x="12239" y="4454"/>
                </a:lnTo>
                <a:lnTo>
                  <a:pt x="12166" y="4356"/>
                </a:lnTo>
                <a:lnTo>
                  <a:pt x="12166" y="3797"/>
                </a:lnTo>
                <a:lnTo>
                  <a:pt x="12142" y="3237"/>
                </a:lnTo>
                <a:lnTo>
                  <a:pt x="12093" y="2969"/>
                </a:lnTo>
                <a:lnTo>
                  <a:pt x="12044" y="2677"/>
                </a:lnTo>
                <a:lnTo>
                  <a:pt x="11971" y="2410"/>
                </a:lnTo>
                <a:lnTo>
                  <a:pt x="11899" y="2142"/>
                </a:lnTo>
                <a:lnTo>
                  <a:pt x="11801" y="1874"/>
                </a:lnTo>
                <a:lnTo>
                  <a:pt x="11680" y="1631"/>
                </a:lnTo>
                <a:lnTo>
                  <a:pt x="11534" y="1412"/>
                </a:lnTo>
                <a:lnTo>
                  <a:pt x="11363" y="1193"/>
                </a:lnTo>
                <a:lnTo>
                  <a:pt x="11193" y="974"/>
                </a:lnTo>
                <a:lnTo>
                  <a:pt x="10974" y="804"/>
                </a:lnTo>
                <a:lnTo>
                  <a:pt x="10755" y="634"/>
                </a:lnTo>
                <a:lnTo>
                  <a:pt x="10487" y="488"/>
                </a:lnTo>
                <a:lnTo>
                  <a:pt x="10171" y="342"/>
                </a:lnTo>
                <a:lnTo>
                  <a:pt x="9782" y="220"/>
                </a:lnTo>
                <a:lnTo>
                  <a:pt x="9417" y="123"/>
                </a:lnTo>
                <a:lnTo>
                  <a:pt x="9003" y="50"/>
                </a:lnTo>
                <a:lnTo>
                  <a:pt x="8589" y="25"/>
                </a:lnTo>
                <a:lnTo>
                  <a:pt x="8200" y="1"/>
                </a:lnTo>
                <a:close/>
              </a:path>
            </a:pathLst>
          </a:custGeom>
          <a:solidFill>
            <a:srgbClr val="005689"/>
          </a:solidFill>
          <a:ln>
            <a:noFill/>
          </a:ln>
        </p:spPr>
        <p:txBody>
          <a:bodyPr spcFirstLastPara="1" wrap="square" lIns="121900" tIns="121900" rIns="121900" bIns="121900" anchor="ctr" anchorCtr="0">
            <a:noAutofit/>
          </a:bodyPr>
          <a:lstStyle/>
          <a:p>
            <a:endParaRPr sz="2400"/>
          </a:p>
        </p:txBody>
      </p:sp>
      <p:sp>
        <p:nvSpPr>
          <p:cNvPr id="33" name="Google Shape;463;p41">
            <a:extLst>
              <a:ext uri="{FF2B5EF4-FFF2-40B4-BE49-F238E27FC236}">
                <a16:creationId xmlns:a16="http://schemas.microsoft.com/office/drawing/2014/main" id="{1A8FE36E-3DEF-484E-971A-C176F6EB8C20}"/>
              </a:ext>
            </a:extLst>
          </p:cNvPr>
          <p:cNvSpPr/>
          <p:nvPr/>
        </p:nvSpPr>
        <p:spPr>
          <a:xfrm>
            <a:off x="6058015" y="4913825"/>
            <a:ext cx="345655" cy="376775"/>
          </a:xfrm>
          <a:custGeom>
            <a:avLst/>
            <a:gdLst/>
            <a:ahLst/>
            <a:cxnLst/>
            <a:rect l="l" t="t" r="r" b="b"/>
            <a:pathLst>
              <a:path w="16863" h="20878" extrusionOk="0">
                <a:moveTo>
                  <a:pt x="974" y="1801"/>
                </a:moveTo>
                <a:lnTo>
                  <a:pt x="1144" y="1825"/>
                </a:lnTo>
                <a:lnTo>
                  <a:pt x="1314" y="1874"/>
                </a:lnTo>
                <a:lnTo>
                  <a:pt x="1436" y="1874"/>
                </a:lnTo>
                <a:lnTo>
                  <a:pt x="1460" y="2093"/>
                </a:lnTo>
                <a:lnTo>
                  <a:pt x="1485" y="2774"/>
                </a:lnTo>
                <a:lnTo>
                  <a:pt x="1387" y="2750"/>
                </a:lnTo>
                <a:lnTo>
                  <a:pt x="1314" y="2774"/>
                </a:lnTo>
                <a:lnTo>
                  <a:pt x="1241" y="2798"/>
                </a:lnTo>
                <a:lnTo>
                  <a:pt x="901" y="3042"/>
                </a:lnTo>
                <a:lnTo>
                  <a:pt x="560" y="3309"/>
                </a:lnTo>
                <a:lnTo>
                  <a:pt x="511" y="3358"/>
                </a:lnTo>
                <a:lnTo>
                  <a:pt x="511" y="2847"/>
                </a:lnTo>
                <a:lnTo>
                  <a:pt x="536" y="2823"/>
                </a:lnTo>
                <a:lnTo>
                  <a:pt x="706" y="2725"/>
                </a:lnTo>
                <a:lnTo>
                  <a:pt x="852" y="2604"/>
                </a:lnTo>
                <a:lnTo>
                  <a:pt x="1193" y="2409"/>
                </a:lnTo>
                <a:lnTo>
                  <a:pt x="1290" y="2360"/>
                </a:lnTo>
                <a:lnTo>
                  <a:pt x="1339" y="2287"/>
                </a:lnTo>
                <a:lnTo>
                  <a:pt x="1436" y="2117"/>
                </a:lnTo>
                <a:lnTo>
                  <a:pt x="1460" y="2093"/>
                </a:lnTo>
                <a:lnTo>
                  <a:pt x="1436" y="2044"/>
                </a:lnTo>
                <a:lnTo>
                  <a:pt x="1412" y="2020"/>
                </a:lnTo>
                <a:lnTo>
                  <a:pt x="1290" y="1995"/>
                </a:lnTo>
                <a:lnTo>
                  <a:pt x="1168" y="1995"/>
                </a:lnTo>
                <a:lnTo>
                  <a:pt x="998" y="2068"/>
                </a:lnTo>
                <a:lnTo>
                  <a:pt x="828" y="2166"/>
                </a:lnTo>
                <a:lnTo>
                  <a:pt x="657" y="2287"/>
                </a:lnTo>
                <a:lnTo>
                  <a:pt x="487" y="2409"/>
                </a:lnTo>
                <a:lnTo>
                  <a:pt x="487" y="2093"/>
                </a:lnTo>
                <a:lnTo>
                  <a:pt x="438" y="1801"/>
                </a:lnTo>
                <a:lnTo>
                  <a:pt x="609" y="1825"/>
                </a:lnTo>
                <a:lnTo>
                  <a:pt x="974" y="1801"/>
                </a:lnTo>
                <a:close/>
                <a:moveTo>
                  <a:pt x="13237" y="803"/>
                </a:moveTo>
                <a:lnTo>
                  <a:pt x="13383" y="949"/>
                </a:lnTo>
                <a:lnTo>
                  <a:pt x="13651" y="1192"/>
                </a:lnTo>
                <a:lnTo>
                  <a:pt x="13943" y="1436"/>
                </a:lnTo>
                <a:lnTo>
                  <a:pt x="14210" y="1655"/>
                </a:lnTo>
                <a:lnTo>
                  <a:pt x="14454" y="1922"/>
                </a:lnTo>
                <a:lnTo>
                  <a:pt x="14697" y="2214"/>
                </a:lnTo>
                <a:lnTo>
                  <a:pt x="14965" y="2482"/>
                </a:lnTo>
                <a:lnTo>
                  <a:pt x="15500" y="3017"/>
                </a:lnTo>
                <a:lnTo>
                  <a:pt x="15646" y="3188"/>
                </a:lnTo>
                <a:lnTo>
                  <a:pt x="15792" y="3382"/>
                </a:lnTo>
                <a:lnTo>
                  <a:pt x="15938" y="3577"/>
                </a:lnTo>
                <a:lnTo>
                  <a:pt x="16084" y="3772"/>
                </a:lnTo>
                <a:lnTo>
                  <a:pt x="15743" y="3796"/>
                </a:lnTo>
                <a:lnTo>
                  <a:pt x="15403" y="3820"/>
                </a:lnTo>
                <a:lnTo>
                  <a:pt x="14697" y="3820"/>
                </a:lnTo>
                <a:lnTo>
                  <a:pt x="14016" y="3796"/>
                </a:lnTo>
                <a:lnTo>
                  <a:pt x="13651" y="3772"/>
                </a:lnTo>
                <a:lnTo>
                  <a:pt x="13310" y="3820"/>
                </a:lnTo>
                <a:lnTo>
                  <a:pt x="13261" y="3042"/>
                </a:lnTo>
                <a:lnTo>
                  <a:pt x="13188" y="2239"/>
                </a:lnTo>
                <a:lnTo>
                  <a:pt x="13188" y="1874"/>
                </a:lnTo>
                <a:lnTo>
                  <a:pt x="13188" y="1533"/>
                </a:lnTo>
                <a:lnTo>
                  <a:pt x="13237" y="803"/>
                </a:lnTo>
                <a:close/>
                <a:moveTo>
                  <a:pt x="1509" y="3163"/>
                </a:moveTo>
                <a:lnTo>
                  <a:pt x="1533" y="3455"/>
                </a:lnTo>
                <a:lnTo>
                  <a:pt x="1363" y="3553"/>
                </a:lnTo>
                <a:lnTo>
                  <a:pt x="1193" y="3650"/>
                </a:lnTo>
                <a:lnTo>
                  <a:pt x="901" y="3918"/>
                </a:lnTo>
                <a:lnTo>
                  <a:pt x="706" y="4064"/>
                </a:lnTo>
                <a:lnTo>
                  <a:pt x="511" y="4210"/>
                </a:lnTo>
                <a:lnTo>
                  <a:pt x="511" y="3845"/>
                </a:lnTo>
                <a:lnTo>
                  <a:pt x="511" y="3747"/>
                </a:lnTo>
                <a:lnTo>
                  <a:pt x="657" y="3699"/>
                </a:lnTo>
                <a:lnTo>
                  <a:pt x="803" y="3626"/>
                </a:lnTo>
                <a:lnTo>
                  <a:pt x="1047" y="3455"/>
                </a:lnTo>
                <a:lnTo>
                  <a:pt x="1387" y="3236"/>
                </a:lnTo>
                <a:lnTo>
                  <a:pt x="1509" y="3163"/>
                </a:lnTo>
                <a:close/>
                <a:moveTo>
                  <a:pt x="1533" y="3942"/>
                </a:moveTo>
                <a:lnTo>
                  <a:pt x="1533" y="4404"/>
                </a:lnTo>
                <a:lnTo>
                  <a:pt x="1533" y="4526"/>
                </a:lnTo>
                <a:lnTo>
                  <a:pt x="1168" y="4745"/>
                </a:lnTo>
                <a:lnTo>
                  <a:pt x="828" y="4988"/>
                </a:lnTo>
                <a:lnTo>
                  <a:pt x="657" y="5086"/>
                </a:lnTo>
                <a:lnTo>
                  <a:pt x="511" y="5232"/>
                </a:lnTo>
                <a:lnTo>
                  <a:pt x="511" y="4648"/>
                </a:lnTo>
                <a:lnTo>
                  <a:pt x="657" y="4575"/>
                </a:lnTo>
                <a:lnTo>
                  <a:pt x="803" y="4477"/>
                </a:lnTo>
                <a:lnTo>
                  <a:pt x="1095" y="4258"/>
                </a:lnTo>
                <a:lnTo>
                  <a:pt x="1533" y="3942"/>
                </a:lnTo>
                <a:close/>
                <a:moveTo>
                  <a:pt x="1509" y="4964"/>
                </a:moveTo>
                <a:lnTo>
                  <a:pt x="1485" y="5378"/>
                </a:lnTo>
                <a:lnTo>
                  <a:pt x="1363" y="5451"/>
                </a:lnTo>
                <a:lnTo>
                  <a:pt x="1217" y="5548"/>
                </a:lnTo>
                <a:lnTo>
                  <a:pt x="998" y="5767"/>
                </a:lnTo>
                <a:lnTo>
                  <a:pt x="730" y="5986"/>
                </a:lnTo>
                <a:lnTo>
                  <a:pt x="609" y="6108"/>
                </a:lnTo>
                <a:lnTo>
                  <a:pt x="487" y="6254"/>
                </a:lnTo>
                <a:lnTo>
                  <a:pt x="487" y="5499"/>
                </a:lnTo>
                <a:lnTo>
                  <a:pt x="633" y="5475"/>
                </a:lnTo>
                <a:lnTo>
                  <a:pt x="755" y="5426"/>
                </a:lnTo>
                <a:lnTo>
                  <a:pt x="998" y="5256"/>
                </a:lnTo>
                <a:lnTo>
                  <a:pt x="1509" y="4964"/>
                </a:lnTo>
                <a:close/>
                <a:moveTo>
                  <a:pt x="1460" y="5889"/>
                </a:moveTo>
                <a:lnTo>
                  <a:pt x="1436" y="6473"/>
                </a:lnTo>
                <a:lnTo>
                  <a:pt x="1363" y="6448"/>
                </a:lnTo>
                <a:lnTo>
                  <a:pt x="1266" y="6448"/>
                </a:lnTo>
                <a:lnTo>
                  <a:pt x="1168" y="6473"/>
                </a:lnTo>
                <a:lnTo>
                  <a:pt x="998" y="6594"/>
                </a:lnTo>
                <a:lnTo>
                  <a:pt x="852" y="6716"/>
                </a:lnTo>
                <a:lnTo>
                  <a:pt x="730" y="6862"/>
                </a:lnTo>
                <a:lnTo>
                  <a:pt x="511" y="7105"/>
                </a:lnTo>
                <a:lnTo>
                  <a:pt x="487" y="6448"/>
                </a:lnTo>
                <a:lnTo>
                  <a:pt x="511" y="6448"/>
                </a:lnTo>
                <a:lnTo>
                  <a:pt x="682" y="6424"/>
                </a:lnTo>
                <a:lnTo>
                  <a:pt x="828" y="6351"/>
                </a:lnTo>
                <a:lnTo>
                  <a:pt x="974" y="6254"/>
                </a:lnTo>
                <a:lnTo>
                  <a:pt x="1095" y="6156"/>
                </a:lnTo>
                <a:lnTo>
                  <a:pt x="1460" y="5889"/>
                </a:lnTo>
                <a:close/>
                <a:moveTo>
                  <a:pt x="6984" y="6205"/>
                </a:moveTo>
                <a:lnTo>
                  <a:pt x="6935" y="6229"/>
                </a:lnTo>
                <a:lnTo>
                  <a:pt x="6862" y="6278"/>
                </a:lnTo>
                <a:lnTo>
                  <a:pt x="6716" y="6424"/>
                </a:lnTo>
                <a:lnTo>
                  <a:pt x="6546" y="6594"/>
                </a:lnTo>
                <a:lnTo>
                  <a:pt x="6327" y="6740"/>
                </a:lnTo>
                <a:lnTo>
                  <a:pt x="6108" y="6862"/>
                </a:lnTo>
                <a:lnTo>
                  <a:pt x="5986" y="6911"/>
                </a:lnTo>
                <a:lnTo>
                  <a:pt x="5889" y="6935"/>
                </a:lnTo>
                <a:lnTo>
                  <a:pt x="5767" y="6935"/>
                </a:lnTo>
                <a:lnTo>
                  <a:pt x="5670" y="6911"/>
                </a:lnTo>
                <a:lnTo>
                  <a:pt x="5572" y="6886"/>
                </a:lnTo>
                <a:lnTo>
                  <a:pt x="5499" y="6838"/>
                </a:lnTo>
                <a:lnTo>
                  <a:pt x="5426" y="6740"/>
                </a:lnTo>
                <a:lnTo>
                  <a:pt x="5353" y="6619"/>
                </a:lnTo>
                <a:lnTo>
                  <a:pt x="5305" y="6546"/>
                </a:lnTo>
                <a:lnTo>
                  <a:pt x="5232" y="6521"/>
                </a:lnTo>
                <a:lnTo>
                  <a:pt x="5134" y="6521"/>
                </a:lnTo>
                <a:lnTo>
                  <a:pt x="5061" y="6546"/>
                </a:lnTo>
                <a:lnTo>
                  <a:pt x="4794" y="6716"/>
                </a:lnTo>
                <a:lnTo>
                  <a:pt x="4599" y="6813"/>
                </a:lnTo>
                <a:lnTo>
                  <a:pt x="4429" y="6911"/>
                </a:lnTo>
                <a:lnTo>
                  <a:pt x="4283" y="6959"/>
                </a:lnTo>
                <a:lnTo>
                  <a:pt x="4210" y="6959"/>
                </a:lnTo>
                <a:lnTo>
                  <a:pt x="4137" y="6935"/>
                </a:lnTo>
                <a:lnTo>
                  <a:pt x="4088" y="6911"/>
                </a:lnTo>
                <a:lnTo>
                  <a:pt x="4064" y="6838"/>
                </a:lnTo>
                <a:lnTo>
                  <a:pt x="4039" y="6765"/>
                </a:lnTo>
                <a:lnTo>
                  <a:pt x="4039" y="6667"/>
                </a:lnTo>
                <a:lnTo>
                  <a:pt x="4039" y="6619"/>
                </a:lnTo>
                <a:lnTo>
                  <a:pt x="4015" y="6594"/>
                </a:lnTo>
                <a:lnTo>
                  <a:pt x="3966" y="6570"/>
                </a:lnTo>
                <a:lnTo>
                  <a:pt x="3893" y="6570"/>
                </a:lnTo>
                <a:lnTo>
                  <a:pt x="3845" y="6643"/>
                </a:lnTo>
                <a:lnTo>
                  <a:pt x="3796" y="6862"/>
                </a:lnTo>
                <a:lnTo>
                  <a:pt x="3772" y="6959"/>
                </a:lnTo>
                <a:lnTo>
                  <a:pt x="3772" y="7057"/>
                </a:lnTo>
                <a:lnTo>
                  <a:pt x="3796" y="7154"/>
                </a:lnTo>
                <a:lnTo>
                  <a:pt x="3845" y="7251"/>
                </a:lnTo>
                <a:lnTo>
                  <a:pt x="3942" y="7300"/>
                </a:lnTo>
                <a:lnTo>
                  <a:pt x="4064" y="7349"/>
                </a:lnTo>
                <a:lnTo>
                  <a:pt x="4331" y="7349"/>
                </a:lnTo>
                <a:lnTo>
                  <a:pt x="4453" y="7324"/>
                </a:lnTo>
                <a:lnTo>
                  <a:pt x="4599" y="7276"/>
                </a:lnTo>
                <a:lnTo>
                  <a:pt x="4842" y="7154"/>
                </a:lnTo>
                <a:lnTo>
                  <a:pt x="5086" y="7008"/>
                </a:lnTo>
                <a:lnTo>
                  <a:pt x="5183" y="7130"/>
                </a:lnTo>
                <a:lnTo>
                  <a:pt x="5280" y="7203"/>
                </a:lnTo>
                <a:lnTo>
                  <a:pt x="5378" y="7276"/>
                </a:lnTo>
                <a:lnTo>
                  <a:pt x="5499" y="7324"/>
                </a:lnTo>
                <a:lnTo>
                  <a:pt x="5597" y="7349"/>
                </a:lnTo>
                <a:lnTo>
                  <a:pt x="5718" y="7349"/>
                </a:lnTo>
                <a:lnTo>
                  <a:pt x="5962" y="7324"/>
                </a:lnTo>
                <a:lnTo>
                  <a:pt x="6229" y="7251"/>
                </a:lnTo>
                <a:lnTo>
                  <a:pt x="6473" y="7130"/>
                </a:lnTo>
                <a:lnTo>
                  <a:pt x="6716" y="6984"/>
                </a:lnTo>
                <a:lnTo>
                  <a:pt x="6935" y="6813"/>
                </a:lnTo>
                <a:lnTo>
                  <a:pt x="7057" y="6959"/>
                </a:lnTo>
                <a:lnTo>
                  <a:pt x="7203" y="7081"/>
                </a:lnTo>
                <a:lnTo>
                  <a:pt x="7373" y="7154"/>
                </a:lnTo>
                <a:lnTo>
                  <a:pt x="7568" y="7203"/>
                </a:lnTo>
                <a:lnTo>
                  <a:pt x="7714" y="7227"/>
                </a:lnTo>
                <a:lnTo>
                  <a:pt x="7981" y="7227"/>
                </a:lnTo>
                <a:lnTo>
                  <a:pt x="8103" y="7178"/>
                </a:lnTo>
                <a:lnTo>
                  <a:pt x="8225" y="7130"/>
                </a:lnTo>
                <a:lnTo>
                  <a:pt x="8322" y="7057"/>
                </a:lnTo>
                <a:lnTo>
                  <a:pt x="8541" y="6911"/>
                </a:lnTo>
                <a:lnTo>
                  <a:pt x="8663" y="7057"/>
                </a:lnTo>
                <a:lnTo>
                  <a:pt x="8833" y="7154"/>
                </a:lnTo>
                <a:lnTo>
                  <a:pt x="9028" y="7203"/>
                </a:lnTo>
                <a:lnTo>
                  <a:pt x="9222" y="7227"/>
                </a:lnTo>
                <a:lnTo>
                  <a:pt x="9441" y="7203"/>
                </a:lnTo>
                <a:lnTo>
                  <a:pt x="9636" y="7154"/>
                </a:lnTo>
                <a:lnTo>
                  <a:pt x="9830" y="7057"/>
                </a:lnTo>
                <a:lnTo>
                  <a:pt x="10001" y="6935"/>
                </a:lnTo>
                <a:lnTo>
                  <a:pt x="10171" y="7057"/>
                </a:lnTo>
                <a:lnTo>
                  <a:pt x="10341" y="7154"/>
                </a:lnTo>
                <a:lnTo>
                  <a:pt x="10512" y="7227"/>
                </a:lnTo>
                <a:lnTo>
                  <a:pt x="10706" y="7276"/>
                </a:lnTo>
                <a:lnTo>
                  <a:pt x="10877" y="7276"/>
                </a:lnTo>
                <a:lnTo>
                  <a:pt x="11047" y="7251"/>
                </a:lnTo>
                <a:lnTo>
                  <a:pt x="11193" y="7203"/>
                </a:lnTo>
                <a:lnTo>
                  <a:pt x="11339" y="7105"/>
                </a:lnTo>
                <a:lnTo>
                  <a:pt x="11436" y="7203"/>
                </a:lnTo>
                <a:lnTo>
                  <a:pt x="11534" y="7276"/>
                </a:lnTo>
                <a:lnTo>
                  <a:pt x="11655" y="7349"/>
                </a:lnTo>
                <a:lnTo>
                  <a:pt x="11777" y="7397"/>
                </a:lnTo>
                <a:lnTo>
                  <a:pt x="11899" y="7422"/>
                </a:lnTo>
                <a:lnTo>
                  <a:pt x="12020" y="7422"/>
                </a:lnTo>
                <a:lnTo>
                  <a:pt x="12142" y="7397"/>
                </a:lnTo>
                <a:lnTo>
                  <a:pt x="12239" y="7349"/>
                </a:lnTo>
                <a:lnTo>
                  <a:pt x="12337" y="7300"/>
                </a:lnTo>
                <a:lnTo>
                  <a:pt x="12434" y="7203"/>
                </a:lnTo>
                <a:lnTo>
                  <a:pt x="12604" y="7032"/>
                </a:lnTo>
                <a:lnTo>
                  <a:pt x="12848" y="7178"/>
                </a:lnTo>
                <a:lnTo>
                  <a:pt x="12969" y="7251"/>
                </a:lnTo>
                <a:lnTo>
                  <a:pt x="13091" y="7300"/>
                </a:lnTo>
                <a:lnTo>
                  <a:pt x="13213" y="7324"/>
                </a:lnTo>
                <a:lnTo>
                  <a:pt x="13334" y="7324"/>
                </a:lnTo>
                <a:lnTo>
                  <a:pt x="13432" y="7300"/>
                </a:lnTo>
                <a:lnTo>
                  <a:pt x="13529" y="7227"/>
                </a:lnTo>
                <a:lnTo>
                  <a:pt x="13651" y="7324"/>
                </a:lnTo>
                <a:lnTo>
                  <a:pt x="13797" y="7373"/>
                </a:lnTo>
                <a:lnTo>
                  <a:pt x="13967" y="7397"/>
                </a:lnTo>
                <a:lnTo>
                  <a:pt x="14113" y="7373"/>
                </a:lnTo>
                <a:lnTo>
                  <a:pt x="14259" y="7349"/>
                </a:lnTo>
                <a:lnTo>
                  <a:pt x="14405" y="7251"/>
                </a:lnTo>
                <a:lnTo>
                  <a:pt x="14502" y="7154"/>
                </a:lnTo>
                <a:lnTo>
                  <a:pt x="14575" y="7008"/>
                </a:lnTo>
                <a:lnTo>
                  <a:pt x="14575" y="6959"/>
                </a:lnTo>
                <a:lnTo>
                  <a:pt x="14575" y="6935"/>
                </a:lnTo>
                <a:lnTo>
                  <a:pt x="14527" y="6911"/>
                </a:lnTo>
                <a:lnTo>
                  <a:pt x="14502" y="6911"/>
                </a:lnTo>
                <a:lnTo>
                  <a:pt x="14283" y="6959"/>
                </a:lnTo>
                <a:lnTo>
                  <a:pt x="14016" y="7032"/>
                </a:lnTo>
                <a:lnTo>
                  <a:pt x="13894" y="7032"/>
                </a:lnTo>
                <a:lnTo>
                  <a:pt x="13772" y="7008"/>
                </a:lnTo>
                <a:lnTo>
                  <a:pt x="13699" y="6959"/>
                </a:lnTo>
                <a:lnTo>
                  <a:pt x="13651" y="6911"/>
                </a:lnTo>
                <a:lnTo>
                  <a:pt x="13651" y="6862"/>
                </a:lnTo>
                <a:lnTo>
                  <a:pt x="13626" y="6789"/>
                </a:lnTo>
                <a:lnTo>
                  <a:pt x="13578" y="6740"/>
                </a:lnTo>
                <a:lnTo>
                  <a:pt x="13529" y="6692"/>
                </a:lnTo>
                <a:lnTo>
                  <a:pt x="13407" y="6692"/>
                </a:lnTo>
                <a:lnTo>
                  <a:pt x="13359" y="6716"/>
                </a:lnTo>
                <a:lnTo>
                  <a:pt x="13334" y="6789"/>
                </a:lnTo>
                <a:lnTo>
                  <a:pt x="13310" y="6862"/>
                </a:lnTo>
                <a:lnTo>
                  <a:pt x="13286" y="6911"/>
                </a:lnTo>
                <a:lnTo>
                  <a:pt x="13286" y="6959"/>
                </a:lnTo>
                <a:lnTo>
                  <a:pt x="13261" y="6984"/>
                </a:lnTo>
                <a:lnTo>
                  <a:pt x="13115" y="6984"/>
                </a:lnTo>
                <a:lnTo>
                  <a:pt x="13018" y="6935"/>
                </a:lnTo>
                <a:lnTo>
                  <a:pt x="12823" y="6789"/>
                </a:lnTo>
                <a:lnTo>
                  <a:pt x="12677" y="6667"/>
                </a:lnTo>
                <a:lnTo>
                  <a:pt x="12629" y="6643"/>
                </a:lnTo>
                <a:lnTo>
                  <a:pt x="12580" y="6619"/>
                </a:lnTo>
                <a:lnTo>
                  <a:pt x="12507" y="6619"/>
                </a:lnTo>
                <a:lnTo>
                  <a:pt x="12458" y="6667"/>
                </a:lnTo>
                <a:lnTo>
                  <a:pt x="12264" y="6886"/>
                </a:lnTo>
                <a:lnTo>
                  <a:pt x="12166" y="6959"/>
                </a:lnTo>
                <a:lnTo>
                  <a:pt x="12045" y="7032"/>
                </a:lnTo>
                <a:lnTo>
                  <a:pt x="11947" y="7057"/>
                </a:lnTo>
                <a:lnTo>
                  <a:pt x="11850" y="7032"/>
                </a:lnTo>
                <a:lnTo>
                  <a:pt x="11777" y="7008"/>
                </a:lnTo>
                <a:lnTo>
                  <a:pt x="11704" y="6911"/>
                </a:lnTo>
                <a:lnTo>
                  <a:pt x="11631" y="6813"/>
                </a:lnTo>
                <a:lnTo>
                  <a:pt x="11582" y="6667"/>
                </a:lnTo>
                <a:lnTo>
                  <a:pt x="11582" y="6594"/>
                </a:lnTo>
                <a:lnTo>
                  <a:pt x="11534" y="6521"/>
                </a:lnTo>
                <a:lnTo>
                  <a:pt x="11485" y="6497"/>
                </a:lnTo>
                <a:lnTo>
                  <a:pt x="11436" y="6473"/>
                </a:lnTo>
                <a:lnTo>
                  <a:pt x="11363" y="6473"/>
                </a:lnTo>
                <a:lnTo>
                  <a:pt x="11315" y="6497"/>
                </a:lnTo>
                <a:lnTo>
                  <a:pt x="11266" y="6546"/>
                </a:lnTo>
                <a:lnTo>
                  <a:pt x="11217" y="6619"/>
                </a:lnTo>
                <a:lnTo>
                  <a:pt x="11193" y="6716"/>
                </a:lnTo>
                <a:lnTo>
                  <a:pt x="11144" y="6789"/>
                </a:lnTo>
                <a:lnTo>
                  <a:pt x="11071" y="6838"/>
                </a:lnTo>
                <a:lnTo>
                  <a:pt x="11023" y="6886"/>
                </a:lnTo>
                <a:lnTo>
                  <a:pt x="10950" y="6911"/>
                </a:lnTo>
                <a:lnTo>
                  <a:pt x="10877" y="6911"/>
                </a:lnTo>
                <a:lnTo>
                  <a:pt x="10706" y="6886"/>
                </a:lnTo>
                <a:lnTo>
                  <a:pt x="10560" y="6838"/>
                </a:lnTo>
                <a:lnTo>
                  <a:pt x="10390" y="6740"/>
                </a:lnTo>
                <a:lnTo>
                  <a:pt x="10268" y="6643"/>
                </a:lnTo>
                <a:lnTo>
                  <a:pt x="10147" y="6521"/>
                </a:lnTo>
                <a:lnTo>
                  <a:pt x="10074" y="6473"/>
                </a:lnTo>
                <a:lnTo>
                  <a:pt x="10001" y="6448"/>
                </a:lnTo>
                <a:lnTo>
                  <a:pt x="9928" y="6473"/>
                </a:lnTo>
                <a:lnTo>
                  <a:pt x="9855" y="6521"/>
                </a:lnTo>
                <a:lnTo>
                  <a:pt x="9757" y="6619"/>
                </a:lnTo>
                <a:lnTo>
                  <a:pt x="9611" y="6716"/>
                </a:lnTo>
                <a:lnTo>
                  <a:pt x="9441" y="6789"/>
                </a:lnTo>
                <a:lnTo>
                  <a:pt x="9271" y="6838"/>
                </a:lnTo>
                <a:lnTo>
                  <a:pt x="9101" y="6838"/>
                </a:lnTo>
                <a:lnTo>
                  <a:pt x="9028" y="6813"/>
                </a:lnTo>
                <a:lnTo>
                  <a:pt x="8979" y="6789"/>
                </a:lnTo>
                <a:lnTo>
                  <a:pt x="8906" y="6740"/>
                </a:lnTo>
                <a:lnTo>
                  <a:pt x="8882" y="6667"/>
                </a:lnTo>
                <a:lnTo>
                  <a:pt x="8833" y="6594"/>
                </a:lnTo>
                <a:lnTo>
                  <a:pt x="8833" y="6497"/>
                </a:lnTo>
                <a:lnTo>
                  <a:pt x="8809" y="6424"/>
                </a:lnTo>
                <a:lnTo>
                  <a:pt x="8784" y="6375"/>
                </a:lnTo>
                <a:lnTo>
                  <a:pt x="8736" y="6327"/>
                </a:lnTo>
                <a:lnTo>
                  <a:pt x="8687" y="6302"/>
                </a:lnTo>
                <a:lnTo>
                  <a:pt x="8638" y="6278"/>
                </a:lnTo>
                <a:lnTo>
                  <a:pt x="8565" y="6278"/>
                </a:lnTo>
                <a:lnTo>
                  <a:pt x="8517" y="6302"/>
                </a:lnTo>
                <a:lnTo>
                  <a:pt x="8468" y="6351"/>
                </a:lnTo>
                <a:lnTo>
                  <a:pt x="8298" y="6546"/>
                </a:lnTo>
                <a:lnTo>
                  <a:pt x="8200" y="6643"/>
                </a:lnTo>
                <a:lnTo>
                  <a:pt x="8103" y="6740"/>
                </a:lnTo>
                <a:lnTo>
                  <a:pt x="7981" y="6789"/>
                </a:lnTo>
                <a:lnTo>
                  <a:pt x="7860" y="6813"/>
                </a:lnTo>
                <a:lnTo>
                  <a:pt x="7714" y="6813"/>
                </a:lnTo>
                <a:lnTo>
                  <a:pt x="7592" y="6789"/>
                </a:lnTo>
                <a:lnTo>
                  <a:pt x="7446" y="6740"/>
                </a:lnTo>
                <a:lnTo>
                  <a:pt x="7349" y="6667"/>
                </a:lnTo>
                <a:lnTo>
                  <a:pt x="7276" y="6546"/>
                </a:lnTo>
                <a:lnTo>
                  <a:pt x="7227" y="6424"/>
                </a:lnTo>
                <a:lnTo>
                  <a:pt x="7227" y="6375"/>
                </a:lnTo>
                <a:lnTo>
                  <a:pt x="7178" y="6302"/>
                </a:lnTo>
                <a:lnTo>
                  <a:pt x="7154" y="6278"/>
                </a:lnTo>
                <a:lnTo>
                  <a:pt x="7105" y="6229"/>
                </a:lnTo>
                <a:lnTo>
                  <a:pt x="7032" y="6205"/>
                </a:lnTo>
                <a:close/>
                <a:moveTo>
                  <a:pt x="1412" y="6813"/>
                </a:moveTo>
                <a:lnTo>
                  <a:pt x="1387" y="7397"/>
                </a:lnTo>
                <a:lnTo>
                  <a:pt x="1144" y="7616"/>
                </a:lnTo>
                <a:lnTo>
                  <a:pt x="925" y="7835"/>
                </a:lnTo>
                <a:lnTo>
                  <a:pt x="755" y="8006"/>
                </a:lnTo>
                <a:lnTo>
                  <a:pt x="584" y="8176"/>
                </a:lnTo>
                <a:lnTo>
                  <a:pt x="536" y="7543"/>
                </a:lnTo>
                <a:lnTo>
                  <a:pt x="657" y="7446"/>
                </a:lnTo>
                <a:lnTo>
                  <a:pt x="755" y="7349"/>
                </a:lnTo>
                <a:lnTo>
                  <a:pt x="949" y="7154"/>
                </a:lnTo>
                <a:lnTo>
                  <a:pt x="1095" y="7032"/>
                </a:lnTo>
                <a:lnTo>
                  <a:pt x="1241" y="6911"/>
                </a:lnTo>
                <a:lnTo>
                  <a:pt x="1412" y="6813"/>
                </a:lnTo>
                <a:close/>
                <a:moveTo>
                  <a:pt x="1363" y="7981"/>
                </a:moveTo>
                <a:lnTo>
                  <a:pt x="1339" y="8468"/>
                </a:lnTo>
                <a:lnTo>
                  <a:pt x="1241" y="8541"/>
                </a:lnTo>
                <a:lnTo>
                  <a:pt x="1168" y="8614"/>
                </a:lnTo>
                <a:lnTo>
                  <a:pt x="1022" y="8736"/>
                </a:lnTo>
                <a:lnTo>
                  <a:pt x="901" y="8882"/>
                </a:lnTo>
                <a:lnTo>
                  <a:pt x="779" y="9052"/>
                </a:lnTo>
                <a:lnTo>
                  <a:pt x="633" y="9222"/>
                </a:lnTo>
                <a:lnTo>
                  <a:pt x="584" y="8492"/>
                </a:lnTo>
                <a:lnTo>
                  <a:pt x="730" y="8444"/>
                </a:lnTo>
                <a:lnTo>
                  <a:pt x="852" y="8395"/>
                </a:lnTo>
                <a:lnTo>
                  <a:pt x="1095" y="8200"/>
                </a:lnTo>
                <a:lnTo>
                  <a:pt x="1363" y="7981"/>
                </a:lnTo>
                <a:close/>
                <a:moveTo>
                  <a:pt x="10901" y="8638"/>
                </a:moveTo>
                <a:lnTo>
                  <a:pt x="10828" y="8687"/>
                </a:lnTo>
                <a:lnTo>
                  <a:pt x="10779" y="8736"/>
                </a:lnTo>
                <a:lnTo>
                  <a:pt x="10706" y="8857"/>
                </a:lnTo>
                <a:lnTo>
                  <a:pt x="10682" y="8979"/>
                </a:lnTo>
                <a:lnTo>
                  <a:pt x="10560" y="9076"/>
                </a:lnTo>
                <a:lnTo>
                  <a:pt x="10414" y="9149"/>
                </a:lnTo>
                <a:lnTo>
                  <a:pt x="10293" y="9173"/>
                </a:lnTo>
                <a:lnTo>
                  <a:pt x="10122" y="9173"/>
                </a:lnTo>
                <a:lnTo>
                  <a:pt x="10025" y="9149"/>
                </a:lnTo>
                <a:lnTo>
                  <a:pt x="9976" y="9125"/>
                </a:lnTo>
                <a:lnTo>
                  <a:pt x="9928" y="9076"/>
                </a:lnTo>
                <a:lnTo>
                  <a:pt x="9903" y="9028"/>
                </a:lnTo>
                <a:lnTo>
                  <a:pt x="9903" y="8930"/>
                </a:lnTo>
                <a:lnTo>
                  <a:pt x="9879" y="8857"/>
                </a:lnTo>
                <a:lnTo>
                  <a:pt x="9830" y="8809"/>
                </a:lnTo>
                <a:lnTo>
                  <a:pt x="9757" y="8760"/>
                </a:lnTo>
                <a:lnTo>
                  <a:pt x="9684" y="8760"/>
                </a:lnTo>
                <a:lnTo>
                  <a:pt x="9611" y="8784"/>
                </a:lnTo>
                <a:lnTo>
                  <a:pt x="9563" y="8833"/>
                </a:lnTo>
                <a:lnTo>
                  <a:pt x="9514" y="8906"/>
                </a:lnTo>
                <a:lnTo>
                  <a:pt x="9490" y="8955"/>
                </a:lnTo>
                <a:lnTo>
                  <a:pt x="9441" y="9003"/>
                </a:lnTo>
                <a:lnTo>
                  <a:pt x="9320" y="9052"/>
                </a:lnTo>
                <a:lnTo>
                  <a:pt x="9149" y="9101"/>
                </a:lnTo>
                <a:lnTo>
                  <a:pt x="8979" y="9125"/>
                </a:lnTo>
                <a:lnTo>
                  <a:pt x="8809" y="9101"/>
                </a:lnTo>
                <a:lnTo>
                  <a:pt x="8663" y="9076"/>
                </a:lnTo>
                <a:lnTo>
                  <a:pt x="8541" y="9003"/>
                </a:lnTo>
                <a:lnTo>
                  <a:pt x="8517" y="8955"/>
                </a:lnTo>
                <a:lnTo>
                  <a:pt x="8492" y="8906"/>
                </a:lnTo>
                <a:lnTo>
                  <a:pt x="8492" y="8833"/>
                </a:lnTo>
                <a:lnTo>
                  <a:pt x="8444" y="8784"/>
                </a:lnTo>
                <a:lnTo>
                  <a:pt x="8419" y="8736"/>
                </a:lnTo>
                <a:lnTo>
                  <a:pt x="8371" y="8711"/>
                </a:lnTo>
                <a:lnTo>
                  <a:pt x="8298" y="8687"/>
                </a:lnTo>
                <a:lnTo>
                  <a:pt x="8249" y="8687"/>
                </a:lnTo>
                <a:lnTo>
                  <a:pt x="8200" y="8711"/>
                </a:lnTo>
                <a:lnTo>
                  <a:pt x="8127" y="8736"/>
                </a:lnTo>
                <a:lnTo>
                  <a:pt x="8006" y="8906"/>
                </a:lnTo>
                <a:lnTo>
                  <a:pt x="7860" y="9052"/>
                </a:lnTo>
                <a:lnTo>
                  <a:pt x="7787" y="9125"/>
                </a:lnTo>
                <a:lnTo>
                  <a:pt x="7689" y="9173"/>
                </a:lnTo>
                <a:lnTo>
                  <a:pt x="7568" y="9222"/>
                </a:lnTo>
                <a:lnTo>
                  <a:pt x="7446" y="9246"/>
                </a:lnTo>
                <a:lnTo>
                  <a:pt x="7324" y="9246"/>
                </a:lnTo>
                <a:lnTo>
                  <a:pt x="7276" y="9222"/>
                </a:lnTo>
                <a:lnTo>
                  <a:pt x="7227" y="9198"/>
                </a:lnTo>
                <a:lnTo>
                  <a:pt x="7203" y="9149"/>
                </a:lnTo>
                <a:lnTo>
                  <a:pt x="7178" y="9076"/>
                </a:lnTo>
                <a:lnTo>
                  <a:pt x="7178" y="9003"/>
                </a:lnTo>
                <a:lnTo>
                  <a:pt x="7203" y="8930"/>
                </a:lnTo>
                <a:lnTo>
                  <a:pt x="7203" y="8833"/>
                </a:lnTo>
                <a:lnTo>
                  <a:pt x="7154" y="8760"/>
                </a:lnTo>
                <a:lnTo>
                  <a:pt x="7105" y="8687"/>
                </a:lnTo>
                <a:lnTo>
                  <a:pt x="7032" y="8663"/>
                </a:lnTo>
                <a:lnTo>
                  <a:pt x="6886" y="8663"/>
                </a:lnTo>
                <a:lnTo>
                  <a:pt x="6813" y="8711"/>
                </a:lnTo>
                <a:lnTo>
                  <a:pt x="6789" y="8809"/>
                </a:lnTo>
                <a:lnTo>
                  <a:pt x="6740" y="8906"/>
                </a:lnTo>
                <a:lnTo>
                  <a:pt x="6692" y="8979"/>
                </a:lnTo>
                <a:lnTo>
                  <a:pt x="6619" y="9076"/>
                </a:lnTo>
                <a:lnTo>
                  <a:pt x="6521" y="9125"/>
                </a:lnTo>
                <a:lnTo>
                  <a:pt x="6424" y="9173"/>
                </a:lnTo>
                <a:lnTo>
                  <a:pt x="6327" y="9222"/>
                </a:lnTo>
                <a:lnTo>
                  <a:pt x="6083" y="9271"/>
                </a:lnTo>
                <a:lnTo>
                  <a:pt x="5864" y="9246"/>
                </a:lnTo>
                <a:lnTo>
                  <a:pt x="5743" y="9222"/>
                </a:lnTo>
                <a:lnTo>
                  <a:pt x="5645" y="9198"/>
                </a:lnTo>
                <a:lnTo>
                  <a:pt x="5572" y="9125"/>
                </a:lnTo>
                <a:lnTo>
                  <a:pt x="5499" y="9052"/>
                </a:lnTo>
                <a:lnTo>
                  <a:pt x="5451" y="8979"/>
                </a:lnTo>
                <a:lnTo>
                  <a:pt x="5402" y="8882"/>
                </a:lnTo>
                <a:lnTo>
                  <a:pt x="5402" y="8833"/>
                </a:lnTo>
                <a:lnTo>
                  <a:pt x="5378" y="8784"/>
                </a:lnTo>
                <a:lnTo>
                  <a:pt x="5280" y="8736"/>
                </a:lnTo>
                <a:lnTo>
                  <a:pt x="5183" y="8711"/>
                </a:lnTo>
                <a:lnTo>
                  <a:pt x="5086" y="8736"/>
                </a:lnTo>
                <a:lnTo>
                  <a:pt x="4842" y="8906"/>
                </a:lnTo>
                <a:lnTo>
                  <a:pt x="4648" y="9028"/>
                </a:lnTo>
                <a:lnTo>
                  <a:pt x="4453" y="9149"/>
                </a:lnTo>
                <a:lnTo>
                  <a:pt x="4258" y="9222"/>
                </a:lnTo>
                <a:lnTo>
                  <a:pt x="4112" y="9222"/>
                </a:lnTo>
                <a:lnTo>
                  <a:pt x="4064" y="9198"/>
                </a:lnTo>
                <a:lnTo>
                  <a:pt x="4015" y="9149"/>
                </a:lnTo>
                <a:lnTo>
                  <a:pt x="3991" y="9076"/>
                </a:lnTo>
                <a:lnTo>
                  <a:pt x="4015" y="8955"/>
                </a:lnTo>
                <a:lnTo>
                  <a:pt x="4015" y="8906"/>
                </a:lnTo>
                <a:lnTo>
                  <a:pt x="3991" y="8857"/>
                </a:lnTo>
                <a:lnTo>
                  <a:pt x="3966" y="8833"/>
                </a:lnTo>
                <a:lnTo>
                  <a:pt x="3918" y="8809"/>
                </a:lnTo>
                <a:lnTo>
                  <a:pt x="3893" y="8784"/>
                </a:lnTo>
                <a:lnTo>
                  <a:pt x="3845" y="8809"/>
                </a:lnTo>
                <a:lnTo>
                  <a:pt x="3796" y="8809"/>
                </a:lnTo>
                <a:lnTo>
                  <a:pt x="3747" y="8857"/>
                </a:lnTo>
                <a:lnTo>
                  <a:pt x="3699" y="8979"/>
                </a:lnTo>
                <a:lnTo>
                  <a:pt x="3674" y="9101"/>
                </a:lnTo>
                <a:lnTo>
                  <a:pt x="3674" y="9222"/>
                </a:lnTo>
                <a:lnTo>
                  <a:pt x="3699" y="9319"/>
                </a:lnTo>
                <a:lnTo>
                  <a:pt x="3772" y="9417"/>
                </a:lnTo>
                <a:lnTo>
                  <a:pt x="3845" y="9514"/>
                </a:lnTo>
                <a:lnTo>
                  <a:pt x="3966" y="9587"/>
                </a:lnTo>
                <a:lnTo>
                  <a:pt x="4088" y="9636"/>
                </a:lnTo>
                <a:lnTo>
                  <a:pt x="4210" y="9660"/>
                </a:lnTo>
                <a:lnTo>
                  <a:pt x="4356" y="9636"/>
                </a:lnTo>
                <a:lnTo>
                  <a:pt x="4477" y="9611"/>
                </a:lnTo>
                <a:lnTo>
                  <a:pt x="4599" y="9563"/>
                </a:lnTo>
                <a:lnTo>
                  <a:pt x="4842" y="9417"/>
                </a:lnTo>
                <a:lnTo>
                  <a:pt x="5086" y="9246"/>
                </a:lnTo>
                <a:lnTo>
                  <a:pt x="5159" y="9344"/>
                </a:lnTo>
                <a:lnTo>
                  <a:pt x="5232" y="9441"/>
                </a:lnTo>
                <a:lnTo>
                  <a:pt x="5329" y="9514"/>
                </a:lnTo>
                <a:lnTo>
                  <a:pt x="5426" y="9563"/>
                </a:lnTo>
                <a:lnTo>
                  <a:pt x="5670" y="9660"/>
                </a:lnTo>
                <a:lnTo>
                  <a:pt x="5913" y="9684"/>
                </a:lnTo>
                <a:lnTo>
                  <a:pt x="6181" y="9684"/>
                </a:lnTo>
                <a:lnTo>
                  <a:pt x="6424" y="9636"/>
                </a:lnTo>
                <a:lnTo>
                  <a:pt x="6667" y="9538"/>
                </a:lnTo>
                <a:lnTo>
                  <a:pt x="6886" y="9392"/>
                </a:lnTo>
                <a:lnTo>
                  <a:pt x="6984" y="9490"/>
                </a:lnTo>
                <a:lnTo>
                  <a:pt x="7081" y="9563"/>
                </a:lnTo>
                <a:lnTo>
                  <a:pt x="7227" y="9636"/>
                </a:lnTo>
                <a:lnTo>
                  <a:pt x="7373" y="9684"/>
                </a:lnTo>
                <a:lnTo>
                  <a:pt x="7519" y="9709"/>
                </a:lnTo>
                <a:lnTo>
                  <a:pt x="7641" y="9684"/>
                </a:lnTo>
                <a:lnTo>
                  <a:pt x="7762" y="9660"/>
                </a:lnTo>
                <a:lnTo>
                  <a:pt x="7884" y="9611"/>
                </a:lnTo>
                <a:lnTo>
                  <a:pt x="7981" y="9538"/>
                </a:lnTo>
                <a:lnTo>
                  <a:pt x="8079" y="9465"/>
                </a:lnTo>
                <a:lnTo>
                  <a:pt x="8249" y="9271"/>
                </a:lnTo>
                <a:lnTo>
                  <a:pt x="8371" y="9368"/>
                </a:lnTo>
                <a:lnTo>
                  <a:pt x="8541" y="9465"/>
                </a:lnTo>
                <a:lnTo>
                  <a:pt x="8711" y="9514"/>
                </a:lnTo>
                <a:lnTo>
                  <a:pt x="8906" y="9538"/>
                </a:lnTo>
                <a:lnTo>
                  <a:pt x="9101" y="9538"/>
                </a:lnTo>
                <a:lnTo>
                  <a:pt x="9271" y="9514"/>
                </a:lnTo>
                <a:lnTo>
                  <a:pt x="9466" y="9441"/>
                </a:lnTo>
                <a:lnTo>
                  <a:pt x="9611" y="9368"/>
                </a:lnTo>
                <a:lnTo>
                  <a:pt x="9733" y="9465"/>
                </a:lnTo>
                <a:lnTo>
                  <a:pt x="9855" y="9514"/>
                </a:lnTo>
                <a:lnTo>
                  <a:pt x="10025" y="9563"/>
                </a:lnTo>
                <a:lnTo>
                  <a:pt x="10195" y="9563"/>
                </a:lnTo>
                <a:lnTo>
                  <a:pt x="10366" y="9538"/>
                </a:lnTo>
                <a:lnTo>
                  <a:pt x="10560" y="9490"/>
                </a:lnTo>
                <a:lnTo>
                  <a:pt x="10706" y="9417"/>
                </a:lnTo>
                <a:lnTo>
                  <a:pt x="10852" y="9319"/>
                </a:lnTo>
                <a:lnTo>
                  <a:pt x="10974" y="9392"/>
                </a:lnTo>
                <a:lnTo>
                  <a:pt x="11096" y="9441"/>
                </a:lnTo>
                <a:lnTo>
                  <a:pt x="11242" y="9465"/>
                </a:lnTo>
                <a:lnTo>
                  <a:pt x="11363" y="9490"/>
                </a:lnTo>
                <a:lnTo>
                  <a:pt x="11509" y="9490"/>
                </a:lnTo>
                <a:lnTo>
                  <a:pt x="11655" y="9465"/>
                </a:lnTo>
                <a:lnTo>
                  <a:pt x="11801" y="9417"/>
                </a:lnTo>
                <a:lnTo>
                  <a:pt x="11923" y="9344"/>
                </a:lnTo>
                <a:lnTo>
                  <a:pt x="12020" y="9441"/>
                </a:lnTo>
                <a:lnTo>
                  <a:pt x="12142" y="9490"/>
                </a:lnTo>
                <a:lnTo>
                  <a:pt x="12434" y="9490"/>
                </a:lnTo>
                <a:lnTo>
                  <a:pt x="12580" y="9441"/>
                </a:lnTo>
                <a:lnTo>
                  <a:pt x="12750" y="9392"/>
                </a:lnTo>
                <a:lnTo>
                  <a:pt x="12896" y="9319"/>
                </a:lnTo>
                <a:lnTo>
                  <a:pt x="13042" y="9222"/>
                </a:lnTo>
                <a:lnTo>
                  <a:pt x="13091" y="9295"/>
                </a:lnTo>
                <a:lnTo>
                  <a:pt x="13164" y="9344"/>
                </a:lnTo>
                <a:lnTo>
                  <a:pt x="13310" y="9417"/>
                </a:lnTo>
                <a:lnTo>
                  <a:pt x="13480" y="9441"/>
                </a:lnTo>
                <a:lnTo>
                  <a:pt x="13675" y="9441"/>
                </a:lnTo>
                <a:lnTo>
                  <a:pt x="13870" y="9392"/>
                </a:lnTo>
                <a:lnTo>
                  <a:pt x="14064" y="9319"/>
                </a:lnTo>
                <a:lnTo>
                  <a:pt x="14259" y="9246"/>
                </a:lnTo>
                <a:lnTo>
                  <a:pt x="14405" y="9149"/>
                </a:lnTo>
                <a:lnTo>
                  <a:pt x="14478" y="9101"/>
                </a:lnTo>
                <a:lnTo>
                  <a:pt x="14502" y="9028"/>
                </a:lnTo>
                <a:lnTo>
                  <a:pt x="14478" y="8955"/>
                </a:lnTo>
                <a:lnTo>
                  <a:pt x="14454" y="8882"/>
                </a:lnTo>
                <a:lnTo>
                  <a:pt x="14429" y="8833"/>
                </a:lnTo>
                <a:lnTo>
                  <a:pt x="14356" y="8809"/>
                </a:lnTo>
                <a:lnTo>
                  <a:pt x="14308" y="8809"/>
                </a:lnTo>
                <a:lnTo>
                  <a:pt x="14235" y="8833"/>
                </a:lnTo>
                <a:lnTo>
                  <a:pt x="14016" y="8955"/>
                </a:lnTo>
                <a:lnTo>
                  <a:pt x="13845" y="9028"/>
                </a:lnTo>
                <a:lnTo>
                  <a:pt x="13675" y="9076"/>
                </a:lnTo>
                <a:lnTo>
                  <a:pt x="13529" y="9101"/>
                </a:lnTo>
                <a:lnTo>
                  <a:pt x="13407" y="9101"/>
                </a:lnTo>
                <a:lnTo>
                  <a:pt x="13359" y="9076"/>
                </a:lnTo>
                <a:lnTo>
                  <a:pt x="13334" y="9028"/>
                </a:lnTo>
                <a:lnTo>
                  <a:pt x="13310" y="8979"/>
                </a:lnTo>
                <a:lnTo>
                  <a:pt x="13310" y="8906"/>
                </a:lnTo>
                <a:lnTo>
                  <a:pt x="13310" y="8857"/>
                </a:lnTo>
                <a:lnTo>
                  <a:pt x="13286" y="8784"/>
                </a:lnTo>
                <a:lnTo>
                  <a:pt x="13261" y="8736"/>
                </a:lnTo>
                <a:lnTo>
                  <a:pt x="13213" y="8711"/>
                </a:lnTo>
                <a:lnTo>
                  <a:pt x="13091" y="8711"/>
                </a:lnTo>
                <a:lnTo>
                  <a:pt x="13042" y="8736"/>
                </a:lnTo>
                <a:lnTo>
                  <a:pt x="13018" y="8784"/>
                </a:lnTo>
                <a:lnTo>
                  <a:pt x="12945" y="8882"/>
                </a:lnTo>
                <a:lnTo>
                  <a:pt x="12823" y="8979"/>
                </a:lnTo>
                <a:lnTo>
                  <a:pt x="12653" y="9076"/>
                </a:lnTo>
                <a:lnTo>
                  <a:pt x="12507" y="9149"/>
                </a:lnTo>
                <a:lnTo>
                  <a:pt x="12361" y="9198"/>
                </a:lnTo>
                <a:lnTo>
                  <a:pt x="12312" y="9198"/>
                </a:lnTo>
                <a:lnTo>
                  <a:pt x="12264" y="9173"/>
                </a:lnTo>
                <a:lnTo>
                  <a:pt x="12215" y="9149"/>
                </a:lnTo>
                <a:lnTo>
                  <a:pt x="12191" y="9101"/>
                </a:lnTo>
                <a:lnTo>
                  <a:pt x="12191" y="9028"/>
                </a:lnTo>
                <a:lnTo>
                  <a:pt x="12215" y="8930"/>
                </a:lnTo>
                <a:lnTo>
                  <a:pt x="12215" y="8857"/>
                </a:lnTo>
                <a:lnTo>
                  <a:pt x="12191" y="8809"/>
                </a:lnTo>
                <a:lnTo>
                  <a:pt x="12142" y="8760"/>
                </a:lnTo>
                <a:lnTo>
                  <a:pt x="12093" y="8736"/>
                </a:lnTo>
                <a:lnTo>
                  <a:pt x="12045" y="8736"/>
                </a:lnTo>
                <a:lnTo>
                  <a:pt x="11972" y="8760"/>
                </a:lnTo>
                <a:lnTo>
                  <a:pt x="11923" y="8784"/>
                </a:lnTo>
                <a:lnTo>
                  <a:pt x="11899" y="8857"/>
                </a:lnTo>
                <a:lnTo>
                  <a:pt x="11801" y="8979"/>
                </a:lnTo>
                <a:lnTo>
                  <a:pt x="11704" y="9076"/>
                </a:lnTo>
                <a:lnTo>
                  <a:pt x="11582" y="9125"/>
                </a:lnTo>
                <a:lnTo>
                  <a:pt x="11266" y="9125"/>
                </a:lnTo>
                <a:lnTo>
                  <a:pt x="11169" y="9076"/>
                </a:lnTo>
                <a:lnTo>
                  <a:pt x="11096" y="9028"/>
                </a:lnTo>
                <a:lnTo>
                  <a:pt x="11144" y="8882"/>
                </a:lnTo>
                <a:lnTo>
                  <a:pt x="11144" y="8809"/>
                </a:lnTo>
                <a:lnTo>
                  <a:pt x="11120" y="8736"/>
                </a:lnTo>
                <a:lnTo>
                  <a:pt x="11071" y="8687"/>
                </a:lnTo>
                <a:lnTo>
                  <a:pt x="11023" y="8663"/>
                </a:lnTo>
                <a:lnTo>
                  <a:pt x="10950" y="8638"/>
                </a:lnTo>
                <a:close/>
                <a:moveTo>
                  <a:pt x="1314" y="9003"/>
                </a:moveTo>
                <a:lnTo>
                  <a:pt x="1290" y="9611"/>
                </a:lnTo>
                <a:lnTo>
                  <a:pt x="1168" y="9660"/>
                </a:lnTo>
                <a:lnTo>
                  <a:pt x="1071" y="9733"/>
                </a:lnTo>
                <a:lnTo>
                  <a:pt x="852" y="9903"/>
                </a:lnTo>
                <a:lnTo>
                  <a:pt x="706" y="10049"/>
                </a:lnTo>
                <a:lnTo>
                  <a:pt x="657" y="9368"/>
                </a:lnTo>
                <a:lnTo>
                  <a:pt x="925" y="9271"/>
                </a:lnTo>
                <a:lnTo>
                  <a:pt x="1168" y="9101"/>
                </a:lnTo>
                <a:lnTo>
                  <a:pt x="1314" y="9003"/>
                </a:lnTo>
                <a:close/>
                <a:moveTo>
                  <a:pt x="1266" y="10122"/>
                </a:moveTo>
                <a:lnTo>
                  <a:pt x="1266" y="10877"/>
                </a:lnTo>
                <a:lnTo>
                  <a:pt x="1120" y="10998"/>
                </a:lnTo>
                <a:lnTo>
                  <a:pt x="779" y="11242"/>
                </a:lnTo>
                <a:lnTo>
                  <a:pt x="730" y="10439"/>
                </a:lnTo>
                <a:lnTo>
                  <a:pt x="876" y="10366"/>
                </a:lnTo>
                <a:lnTo>
                  <a:pt x="1022" y="10293"/>
                </a:lnTo>
                <a:lnTo>
                  <a:pt x="1266" y="10122"/>
                </a:lnTo>
                <a:close/>
                <a:moveTo>
                  <a:pt x="11485" y="10633"/>
                </a:moveTo>
                <a:lnTo>
                  <a:pt x="11412" y="10658"/>
                </a:lnTo>
                <a:lnTo>
                  <a:pt x="11339" y="10731"/>
                </a:lnTo>
                <a:lnTo>
                  <a:pt x="11169" y="11023"/>
                </a:lnTo>
                <a:lnTo>
                  <a:pt x="11071" y="11144"/>
                </a:lnTo>
                <a:lnTo>
                  <a:pt x="10950" y="11242"/>
                </a:lnTo>
                <a:lnTo>
                  <a:pt x="10877" y="11290"/>
                </a:lnTo>
                <a:lnTo>
                  <a:pt x="10779" y="11315"/>
                </a:lnTo>
                <a:lnTo>
                  <a:pt x="10560" y="11315"/>
                </a:lnTo>
                <a:lnTo>
                  <a:pt x="10463" y="11290"/>
                </a:lnTo>
                <a:lnTo>
                  <a:pt x="10390" y="11242"/>
                </a:lnTo>
                <a:lnTo>
                  <a:pt x="10317" y="11169"/>
                </a:lnTo>
                <a:lnTo>
                  <a:pt x="10293" y="11096"/>
                </a:lnTo>
                <a:lnTo>
                  <a:pt x="10366" y="10901"/>
                </a:lnTo>
                <a:lnTo>
                  <a:pt x="10366" y="10828"/>
                </a:lnTo>
                <a:lnTo>
                  <a:pt x="10341" y="10755"/>
                </a:lnTo>
                <a:lnTo>
                  <a:pt x="10293" y="10706"/>
                </a:lnTo>
                <a:lnTo>
                  <a:pt x="10244" y="10658"/>
                </a:lnTo>
                <a:lnTo>
                  <a:pt x="10098" y="10658"/>
                </a:lnTo>
                <a:lnTo>
                  <a:pt x="10049" y="10682"/>
                </a:lnTo>
                <a:lnTo>
                  <a:pt x="10001" y="10755"/>
                </a:lnTo>
                <a:lnTo>
                  <a:pt x="9928" y="10877"/>
                </a:lnTo>
                <a:lnTo>
                  <a:pt x="9903" y="10998"/>
                </a:lnTo>
                <a:lnTo>
                  <a:pt x="9806" y="11120"/>
                </a:lnTo>
                <a:lnTo>
                  <a:pt x="9636" y="11217"/>
                </a:lnTo>
                <a:lnTo>
                  <a:pt x="9539" y="11242"/>
                </a:lnTo>
                <a:lnTo>
                  <a:pt x="9393" y="11266"/>
                </a:lnTo>
                <a:lnTo>
                  <a:pt x="9344" y="11242"/>
                </a:lnTo>
                <a:lnTo>
                  <a:pt x="9295" y="11217"/>
                </a:lnTo>
                <a:lnTo>
                  <a:pt x="9295" y="11169"/>
                </a:lnTo>
                <a:lnTo>
                  <a:pt x="9295" y="11096"/>
                </a:lnTo>
                <a:lnTo>
                  <a:pt x="9320" y="11023"/>
                </a:lnTo>
                <a:lnTo>
                  <a:pt x="9320" y="10950"/>
                </a:lnTo>
                <a:lnTo>
                  <a:pt x="9295" y="10901"/>
                </a:lnTo>
                <a:lnTo>
                  <a:pt x="9247" y="10852"/>
                </a:lnTo>
                <a:lnTo>
                  <a:pt x="9198" y="10828"/>
                </a:lnTo>
                <a:lnTo>
                  <a:pt x="9125" y="10804"/>
                </a:lnTo>
                <a:lnTo>
                  <a:pt x="9052" y="10828"/>
                </a:lnTo>
                <a:lnTo>
                  <a:pt x="8979" y="10852"/>
                </a:lnTo>
                <a:lnTo>
                  <a:pt x="8784" y="11047"/>
                </a:lnTo>
                <a:lnTo>
                  <a:pt x="8565" y="11242"/>
                </a:lnTo>
                <a:lnTo>
                  <a:pt x="8419" y="11290"/>
                </a:lnTo>
                <a:lnTo>
                  <a:pt x="8225" y="11315"/>
                </a:lnTo>
                <a:lnTo>
                  <a:pt x="8103" y="11290"/>
                </a:lnTo>
                <a:lnTo>
                  <a:pt x="8006" y="11290"/>
                </a:lnTo>
                <a:lnTo>
                  <a:pt x="7933" y="11242"/>
                </a:lnTo>
                <a:lnTo>
                  <a:pt x="7884" y="11193"/>
                </a:lnTo>
                <a:lnTo>
                  <a:pt x="7908" y="11071"/>
                </a:lnTo>
                <a:lnTo>
                  <a:pt x="7908" y="10901"/>
                </a:lnTo>
                <a:lnTo>
                  <a:pt x="7884" y="10828"/>
                </a:lnTo>
                <a:lnTo>
                  <a:pt x="7835" y="10755"/>
                </a:lnTo>
                <a:lnTo>
                  <a:pt x="7787" y="10706"/>
                </a:lnTo>
                <a:lnTo>
                  <a:pt x="7714" y="10682"/>
                </a:lnTo>
                <a:lnTo>
                  <a:pt x="7616" y="10682"/>
                </a:lnTo>
                <a:lnTo>
                  <a:pt x="7543" y="10706"/>
                </a:lnTo>
                <a:lnTo>
                  <a:pt x="7495" y="10779"/>
                </a:lnTo>
                <a:lnTo>
                  <a:pt x="7446" y="10852"/>
                </a:lnTo>
                <a:lnTo>
                  <a:pt x="7397" y="10974"/>
                </a:lnTo>
                <a:lnTo>
                  <a:pt x="7397" y="11071"/>
                </a:lnTo>
                <a:lnTo>
                  <a:pt x="7324" y="11144"/>
                </a:lnTo>
                <a:lnTo>
                  <a:pt x="7227" y="11193"/>
                </a:lnTo>
                <a:lnTo>
                  <a:pt x="7008" y="11193"/>
                </a:lnTo>
                <a:lnTo>
                  <a:pt x="6911" y="11169"/>
                </a:lnTo>
                <a:lnTo>
                  <a:pt x="6789" y="11096"/>
                </a:lnTo>
                <a:lnTo>
                  <a:pt x="6716" y="11023"/>
                </a:lnTo>
                <a:lnTo>
                  <a:pt x="6667" y="10950"/>
                </a:lnTo>
                <a:lnTo>
                  <a:pt x="6619" y="10877"/>
                </a:lnTo>
                <a:lnTo>
                  <a:pt x="6546" y="10804"/>
                </a:lnTo>
                <a:lnTo>
                  <a:pt x="6473" y="10779"/>
                </a:lnTo>
                <a:lnTo>
                  <a:pt x="6400" y="10779"/>
                </a:lnTo>
                <a:lnTo>
                  <a:pt x="6302" y="10804"/>
                </a:lnTo>
                <a:lnTo>
                  <a:pt x="6254" y="10852"/>
                </a:lnTo>
                <a:lnTo>
                  <a:pt x="6205" y="10901"/>
                </a:lnTo>
                <a:lnTo>
                  <a:pt x="6205" y="10998"/>
                </a:lnTo>
                <a:lnTo>
                  <a:pt x="6205" y="11096"/>
                </a:lnTo>
                <a:lnTo>
                  <a:pt x="6181" y="11169"/>
                </a:lnTo>
                <a:lnTo>
                  <a:pt x="6156" y="11217"/>
                </a:lnTo>
                <a:lnTo>
                  <a:pt x="6132" y="11266"/>
                </a:lnTo>
                <a:lnTo>
                  <a:pt x="6035" y="11315"/>
                </a:lnTo>
                <a:lnTo>
                  <a:pt x="5937" y="11339"/>
                </a:lnTo>
                <a:lnTo>
                  <a:pt x="5840" y="11315"/>
                </a:lnTo>
                <a:lnTo>
                  <a:pt x="5743" y="11242"/>
                </a:lnTo>
                <a:lnTo>
                  <a:pt x="5694" y="11144"/>
                </a:lnTo>
                <a:lnTo>
                  <a:pt x="5694" y="11096"/>
                </a:lnTo>
                <a:lnTo>
                  <a:pt x="5694" y="11047"/>
                </a:lnTo>
                <a:lnTo>
                  <a:pt x="5694" y="10925"/>
                </a:lnTo>
                <a:lnTo>
                  <a:pt x="5670" y="10852"/>
                </a:lnTo>
                <a:lnTo>
                  <a:pt x="5621" y="10779"/>
                </a:lnTo>
                <a:lnTo>
                  <a:pt x="5524" y="10755"/>
                </a:lnTo>
                <a:lnTo>
                  <a:pt x="5451" y="10731"/>
                </a:lnTo>
                <a:lnTo>
                  <a:pt x="5353" y="10755"/>
                </a:lnTo>
                <a:lnTo>
                  <a:pt x="5280" y="10828"/>
                </a:lnTo>
                <a:lnTo>
                  <a:pt x="5232" y="10901"/>
                </a:lnTo>
                <a:lnTo>
                  <a:pt x="5183" y="10998"/>
                </a:lnTo>
                <a:lnTo>
                  <a:pt x="5110" y="11096"/>
                </a:lnTo>
                <a:lnTo>
                  <a:pt x="5037" y="11169"/>
                </a:lnTo>
                <a:lnTo>
                  <a:pt x="4964" y="11242"/>
                </a:lnTo>
                <a:lnTo>
                  <a:pt x="4769" y="11339"/>
                </a:lnTo>
                <a:lnTo>
                  <a:pt x="4648" y="11363"/>
                </a:lnTo>
                <a:lnTo>
                  <a:pt x="4550" y="11388"/>
                </a:lnTo>
                <a:lnTo>
                  <a:pt x="4502" y="11388"/>
                </a:lnTo>
                <a:lnTo>
                  <a:pt x="4453" y="11363"/>
                </a:lnTo>
                <a:lnTo>
                  <a:pt x="4380" y="11315"/>
                </a:lnTo>
                <a:lnTo>
                  <a:pt x="4331" y="11217"/>
                </a:lnTo>
                <a:lnTo>
                  <a:pt x="4307" y="11120"/>
                </a:lnTo>
                <a:lnTo>
                  <a:pt x="4258" y="10950"/>
                </a:lnTo>
                <a:lnTo>
                  <a:pt x="4234" y="10877"/>
                </a:lnTo>
                <a:lnTo>
                  <a:pt x="4210" y="10877"/>
                </a:lnTo>
                <a:lnTo>
                  <a:pt x="4210" y="10852"/>
                </a:lnTo>
                <a:lnTo>
                  <a:pt x="4185" y="10828"/>
                </a:lnTo>
                <a:lnTo>
                  <a:pt x="4137" y="10804"/>
                </a:lnTo>
                <a:lnTo>
                  <a:pt x="4088" y="10804"/>
                </a:lnTo>
                <a:lnTo>
                  <a:pt x="4039" y="10828"/>
                </a:lnTo>
                <a:lnTo>
                  <a:pt x="3991" y="10852"/>
                </a:lnTo>
                <a:lnTo>
                  <a:pt x="3942" y="10950"/>
                </a:lnTo>
                <a:lnTo>
                  <a:pt x="3918" y="11071"/>
                </a:lnTo>
                <a:lnTo>
                  <a:pt x="3918" y="11290"/>
                </a:lnTo>
                <a:lnTo>
                  <a:pt x="3942" y="11388"/>
                </a:lnTo>
                <a:lnTo>
                  <a:pt x="3966" y="11509"/>
                </a:lnTo>
                <a:lnTo>
                  <a:pt x="4015" y="11582"/>
                </a:lnTo>
                <a:lnTo>
                  <a:pt x="4088" y="11680"/>
                </a:lnTo>
                <a:lnTo>
                  <a:pt x="4185" y="11753"/>
                </a:lnTo>
                <a:lnTo>
                  <a:pt x="4283" y="11801"/>
                </a:lnTo>
                <a:lnTo>
                  <a:pt x="4429" y="11850"/>
                </a:lnTo>
                <a:lnTo>
                  <a:pt x="4721" y="11850"/>
                </a:lnTo>
                <a:lnTo>
                  <a:pt x="4842" y="11826"/>
                </a:lnTo>
                <a:lnTo>
                  <a:pt x="4988" y="11777"/>
                </a:lnTo>
                <a:lnTo>
                  <a:pt x="5110" y="11704"/>
                </a:lnTo>
                <a:lnTo>
                  <a:pt x="5232" y="11631"/>
                </a:lnTo>
                <a:lnTo>
                  <a:pt x="5353" y="11534"/>
                </a:lnTo>
                <a:lnTo>
                  <a:pt x="5475" y="11655"/>
                </a:lnTo>
                <a:lnTo>
                  <a:pt x="5645" y="11728"/>
                </a:lnTo>
                <a:lnTo>
                  <a:pt x="5816" y="11777"/>
                </a:lnTo>
                <a:lnTo>
                  <a:pt x="5986" y="11801"/>
                </a:lnTo>
                <a:lnTo>
                  <a:pt x="6156" y="11777"/>
                </a:lnTo>
                <a:lnTo>
                  <a:pt x="6327" y="11728"/>
                </a:lnTo>
                <a:lnTo>
                  <a:pt x="6473" y="11631"/>
                </a:lnTo>
                <a:lnTo>
                  <a:pt x="6570" y="11509"/>
                </a:lnTo>
                <a:lnTo>
                  <a:pt x="6716" y="11558"/>
                </a:lnTo>
                <a:lnTo>
                  <a:pt x="6838" y="11607"/>
                </a:lnTo>
                <a:lnTo>
                  <a:pt x="6984" y="11631"/>
                </a:lnTo>
                <a:lnTo>
                  <a:pt x="7105" y="11655"/>
                </a:lnTo>
                <a:lnTo>
                  <a:pt x="7251" y="11655"/>
                </a:lnTo>
                <a:lnTo>
                  <a:pt x="7373" y="11631"/>
                </a:lnTo>
                <a:lnTo>
                  <a:pt x="7519" y="11582"/>
                </a:lnTo>
                <a:lnTo>
                  <a:pt x="7616" y="11534"/>
                </a:lnTo>
                <a:lnTo>
                  <a:pt x="7787" y="11631"/>
                </a:lnTo>
                <a:lnTo>
                  <a:pt x="7957" y="11728"/>
                </a:lnTo>
                <a:lnTo>
                  <a:pt x="8103" y="11777"/>
                </a:lnTo>
                <a:lnTo>
                  <a:pt x="8249" y="11801"/>
                </a:lnTo>
                <a:lnTo>
                  <a:pt x="8395" y="11777"/>
                </a:lnTo>
                <a:lnTo>
                  <a:pt x="8517" y="11753"/>
                </a:lnTo>
                <a:lnTo>
                  <a:pt x="8638" y="11680"/>
                </a:lnTo>
                <a:lnTo>
                  <a:pt x="8760" y="11607"/>
                </a:lnTo>
                <a:lnTo>
                  <a:pt x="9003" y="11436"/>
                </a:lnTo>
                <a:lnTo>
                  <a:pt x="9052" y="11509"/>
                </a:lnTo>
                <a:lnTo>
                  <a:pt x="9149" y="11582"/>
                </a:lnTo>
                <a:lnTo>
                  <a:pt x="9271" y="11631"/>
                </a:lnTo>
                <a:lnTo>
                  <a:pt x="9563" y="11631"/>
                </a:lnTo>
                <a:lnTo>
                  <a:pt x="9733" y="11582"/>
                </a:lnTo>
                <a:lnTo>
                  <a:pt x="9903" y="11534"/>
                </a:lnTo>
                <a:lnTo>
                  <a:pt x="10025" y="11436"/>
                </a:lnTo>
                <a:lnTo>
                  <a:pt x="10098" y="11509"/>
                </a:lnTo>
                <a:lnTo>
                  <a:pt x="10195" y="11582"/>
                </a:lnTo>
                <a:lnTo>
                  <a:pt x="10414" y="11680"/>
                </a:lnTo>
                <a:lnTo>
                  <a:pt x="10560" y="11728"/>
                </a:lnTo>
                <a:lnTo>
                  <a:pt x="10682" y="11753"/>
                </a:lnTo>
                <a:lnTo>
                  <a:pt x="10828" y="11728"/>
                </a:lnTo>
                <a:lnTo>
                  <a:pt x="10950" y="11704"/>
                </a:lnTo>
                <a:lnTo>
                  <a:pt x="11071" y="11655"/>
                </a:lnTo>
                <a:lnTo>
                  <a:pt x="11193" y="11582"/>
                </a:lnTo>
                <a:lnTo>
                  <a:pt x="11388" y="11388"/>
                </a:lnTo>
                <a:lnTo>
                  <a:pt x="11509" y="11509"/>
                </a:lnTo>
                <a:lnTo>
                  <a:pt x="11655" y="11582"/>
                </a:lnTo>
                <a:lnTo>
                  <a:pt x="11801" y="11631"/>
                </a:lnTo>
                <a:lnTo>
                  <a:pt x="11996" y="11655"/>
                </a:lnTo>
                <a:lnTo>
                  <a:pt x="12166" y="11655"/>
                </a:lnTo>
                <a:lnTo>
                  <a:pt x="12337" y="11631"/>
                </a:lnTo>
                <a:lnTo>
                  <a:pt x="12507" y="11582"/>
                </a:lnTo>
                <a:lnTo>
                  <a:pt x="12653" y="11509"/>
                </a:lnTo>
                <a:lnTo>
                  <a:pt x="12799" y="11582"/>
                </a:lnTo>
                <a:lnTo>
                  <a:pt x="12945" y="11607"/>
                </a:lnTo>
                <a:lnTo>
                  <a:pt x="13115" y="11631"/>
                </a:lnTo>
                <a:lnTo>
                  <a:pt x="13286" y="11631"/>
                </a:lnTo>
                <a:lnTo>
                  <a:pt x="13456" y="11607"/>
                </a:lnTo>
                <a:lnTo>
                  <a:pt x="13651" y="11558"/>
                </a:lnTo>
                <a:lnTo>
                  <a:pt x="13797" y="11485"/>
                </a:lnTo>
                <a:lnTo>
                  <a:pt x="13967" y="11388"/>
                </a:lnTo>
                <a:lnTo>
                  <a:pt x="14040" y="11436"/>
                </a:lnTo>
                <a:lnTo>
                  <a:pt x="14137" y="11461"/>
                </a:lnTo>
                <a:lnTo>
                  <a:pt x="14259" y="11461"/>
                </a:lnTo>
                <a:lnTo>
                  <a:pt x="14405" y="11436"/>
                </a:lnTo>
                <a:lnTo>
                  <a:pt x="14478" y="11388"/>
                </a:lnTo>
                <a:lnTo>
                  <a:pt x="14527" y="11339"/>
                </a:lnTo>
                <a:lnTo>
                  <a:pt x="14551" y="11266"/>
                </a:lnTo>
                <a:lnTo>
                  <a:pt x="14551" y="11193"/>
                </a:lnTo>
                <a:lnTo>
                  <a:pt x="14527" y="11120"/>
                </a:lnTo>
                <a:lnTo>
                  <a:pt x="14478" y="11071"/>
                </a:lnTo>
                <a:lnTo>
                  <a:pt x="14429" y="11047"/>
                </a:lnTo>
                <a:lnTo>
                  <a:pt x="14356" y="11023"/>
                </a:lnTo>
                <a:lnTo>
                  <a:pt x="14283" y="11047"/>
                </a:lnTo>
                <a:lnTo>
                  <a:pt x="14210" y="11023"/>
                </a:lnTo>
                <a:lnTo>
                  <a:pt x="14137" y="10925"/>
                </a:lnTo>
                <a:lnTo>
                  <a:pt x="14040" y="10852"/>
                </a:lnTo>
                <a:lnTo>
                  <a:pt x="13943" y="10852"/>
                </a:lnTo>
                <a:lnTo>
                  <a:pt x="13894" y="10877"/>
                </a:lnTo>
                <a:lnTo>
                  <a:pt x="13845" y="10925"/>
                </a:lnTo>
                <a:lnTo>
                  <a:pt x="13772" y="10974"/>
                </a:lnTo>
                <a:lnTo>
                  <a:pt x="13651" y="11047"/>
                </a:lnTo>
                <a:lnTo>
                  <a:pt x="13505" y="11120"/>
                </a:lnTo>
                <a:lnTo>
                  <a:pt x="13334" y="11169"/>
                </a:lnTo>
                <a:lnTo>
                  <a:pt x="13188" y="11217"/>
                </a:lnTo>
                <a:lnTo>
                  <a:pt x="12994" y="11217"/>
                </a:lnTo>
                <a:lnTo>
                  <a:pt x="12969" y="11193"/>
                </a:lnTo>
                <a:lnTo>
                  <a:pt x="12945" y="11144"/>
                </a:lnTo>
                <a:lnTo>
                  <a:pt x="12921" y="11096"/>
                </a:lnTo>
                <a:lnTo>
                  <a:pt x="12945" y="10974"/>
                </a:lnTo>
                <a:lnTo>
                  <a:pt x="12945" y="10901"/>
                </a:lnTo>
                <a:lnTo>
                  <a:pt x="12896" y="10828"/>
                </a:lnTo>
                <a:lnTo>
                  <a:pt x="12848" y="10779"/>
                </a:lnTo>
                <a:lnTo>
                  <a:pt x="12775" y="10755"/>
                </a:lnTo>
                <a:lnTo>
                  <a:pt x="12677" y="10779"/>
                </a:lnTo>
                <a:lnTo>
                  <a:pt x="12629" y="10804"/>
                </a:lnTo>
                <a:lnTo>
                  <a:pt x="12556" y="10852"/>
                </a:lnTo>
                <a:lnTo>
                  <a:pt x="12531" y="10925"/>
                </a:lnTo>
                <a:lnTo>
                  <a:pt x="12507" y="11047"/>
                </a:lnTo>
                <a:lnTo>
                  <a:pt x="12458" y="11096"/>
                </a:lnTo>
                <a:lnTo>
                  <a:pt x="12410" y="11144"/>
                </a:lnTo>
                <a:lnTo>
                  <a:pt x="12288" y="11217"/>
                </a:lnTo>
                <a:lnTo>
                  <a:pt x="12142" y="11242"/>
                </a:lnTo>
                <a:lnTo>
                  <a:pt x="11972" y="11242"/>
                </a:lnTo>
                <a:lnTo>
                  <a:pt x="11850" y="11217"/>
                </a:lnTo>
                <a:lnTo>
                  <a:pt x="11728" y="11144"/>
                </a:lnTo>
                <a:lnTo>
                  <a:pt x="11704" y="11120"/>
                </a:lnTo>
                <a:lnTo>
                  <a:pt x="11680" y="11071"/>
                </a:lnTo>
                <a:lnTo>
                  <a:pt x="11680" y="10998"/>
                </a:lnTo>
                <a:lnTo>
                  <a:pt x="11704" y="10950"/>
                </a:lnTo>
                <a:lnTo>
                  <a:pt x="11728" y="10852"/>
                </a:lnTo>
                <a:lnTo>
                  <a:pt x="11728" y="10779"/>
                </a:lnTo>
                <a:lnTo>
                  <a:pt x="11680" y="10706"/>
                </a:lnTo>
                <a:lnTo>
                  <a:pt x="11631" y="10658"/>
                </a:lnTo>
                <a:lnTo>
                  <a:pt x="11558" y="10633"/>
                </a:lnTo>
                <a:close/>
                <a:moveTo>
                  <a:pt x="1266" y="11363"/>
                </a:moveTo>
                <a:lnTo>
                  <a:pt x="1266" y="11826"/>
                </a:lnTo>
                <a:lnTo>
                  <a:pt x="1095" y="11972"/>
                </a:lnTo>
                <a:lnTo>
                  <a:pt x="974" y="12118"/>
                </a:lnTo>
                <a:lnTo>
                  <a:pt x="876" y="12215"/>
                </a:lnTo>
                <a:lnTo>
                  <a:pt x="828" y="12337"/>
                </a:lnTo>
                <a:lnTo>
                  <a:pt x="803" y="11534"/>
                </a:lnTo>
                <a:lnTo>
                  <a:pt x="803" y="11485"/>
                </a:lnTo>
                <a:lnTo>
                  <a:pt x="925" y="11485"/>
                </a:lnTo>
                <a:lnTo>
                  <a:pt x="1047" y="11461"/>
                </a:lnTo>
                <a:lnTo>
                  <a:pt x="1144" y="11412"/>
                </a:lnTo>
                <a:lnTo>
                  <a:pt x="1266" y="11363"/>
                </a:lnTo>
                <a:close/>
                <a:moveTo>
                  <a:pt x="1266" y="12385"/>
                </a:moveTo>
                <a:lnTo>
                  <a:pt x="1266" y="12872"/>
                </a:lnTo>
                <a:lnTo>
                  <a:pt x="974" y="13140"/>
                </a:lnTo>
                <a:lnTo>
                  <a:pt x="828" y="13286"/>
                </a:lnTo>
                <a:lnTo>
                  <a:pt x="828" y="12653"/>
                </a:lnTo>
                <a:lnTo>
                  <a:pt x="1022" y="12556"/>
                </a:lnTo>
                <a:lnTo>
                  <a:pt x="1217" y="12410"/>
                </a:lnTo>
                <a:lnTo>
                  <a:pt x="1266" y="12385"/>
                </a:lnTo>
                <a:close/>
                <a:moveTo>
                  <a:pt x="4088" y="12775"/>
                </a:moveTo>
                <a:lnTo>
                  <a:pt x="4039" y="12799"/>
                </a:lnTo>
                <a:lnTo>
                  <a:pt x="4015" y="12823"/>
                </a:lnTo>
                <a:lnTo>
                  <a:pt x="3820" y="13164"/>
                </a:lnTo>
                <a:lnTo>
                  <a:pt x="3747" y="13359"/>
                </a:lnTo>
                <a:lnTo>
                  <a:pt x="3699" y="13553"/>
                </a:lnTo>
                <a:lnTo>
                  <a:pt x="3674" y="13748"/>
                </a:lnTo>
                <a:lnTo>
                  <a:pt x="3699" y="13821"/>
                </a:lnTo>
                <a:lnTo>
                  <a:pt x="3747" y="13894"/>
                </a:lnTo>
                <a:lnTo>
                  <a:pt x="3796" y="13967"/>
                </a:lnTo>
                <a:lnTo>
                  <a:pt x="3869" y="13991"/>
                </a:lnTo>
                <a:lnTo>
                  <a:pt x="3991" y="14040"/>
                </a:lnTo>
                <a:lnTo>
                  <a:pt x="4258" y="14040"/>
                </a:lnTo>
                <a:lnTo>
                  <a:pt x="4404" y="14016"/>
                </a:lnTo>
                <a:lnTo>
                  <a:pt x="4526" y="13967"/>
                </a:lnTo>
                <a:lnTo>
                  <a:pt x="4672" y="13918"/>
                </a:lnTo>
                <a:lnTo>
                  <a:pt x="4940" y="13748"/>
                </a:lnTo>
                <a:lnTo>
                  <a:pt x="5183" y="13578"/>
                </a:lnTo>
                <a:lnTo>
                  <a:pt x="5256" y="13675"/>
                </a:lnTo>
                <a:lnTo>
                  <a:pt x="5353" y="13748"/>
                </a:lnTo>
                <a:lnTo>
                  <a:pt x="5475" y="13821"/>
                </a:lnTo>
                <a:lnTo>
                  <a:pt x="5621" y="13870"/>
                </a:lnTo>
                <a:lnTo>
                  <a:pt x="5791" y="13918"/>
                </a:lnTo>
                <a:lnTo>
                  <a:pt x="6108" y="13918"/>
                </a:lnTo>
                <a:lnTo>
                  <a:pt x="6278" y="13894"/>
                </a:lnTo>
                <a:lnTo>
                  <a:pt x="6424" y="13821"/>
                </a:lnTo>
                <a:lnTo>
                  <a:pt x="6570" y="13772"/>
                </a:lnTo>
                <a:lnTo>
                  <a:pt x="6692" y="13675"/>
                </a:lnTo>
                <a:lnTo>
                  <a:pt x="6838" y="13578"/>
                </a:lnTo>
                <a:lnTo>
                  <a:pt x="6959" y="13675"/>
                </a:lnTo>
                <a:lnTo>
                  <a:pt x="7130" y="13724"/>
                </a:lnTo>
                <a:lnTo>
                  <a:pt x="7324" y="13748"/>
                </a:lnTo>
                <a:lnTo>
                  <a:pt x="7519" y="13748"/>
                </a:lnTo>
                <a:lnTo>
                  <a:pt x="8030" y="13724"/>
                </a:lnTo>
                <a:lnTo>
                  <a:pt x="8565" y="13748"/>
                </a:lnTo>
                <a:lnTo>
                  <a:pt x="8906" y="13772"/>
                </a:lnTo>
                <a:lnTo>
                  <a:pt x="9271" y="13748"/>
                </a:lnTo>
                <a:lnTo>
                  <a:pt x="9466" y="13724"/>
                </a:lnTo>
                <a:lnTo>
                  <a:pt x="9636" y="13675"/>
                </a:lnTo>
                <a:lnTo>
                  <a:pt x="9782" y="13578"/>
                </a:lnTo>
                <a:lnTo>
                  <a:pt x="9928" y="13480"/>
                </a:lnTo>
                <a:lnTo>
                  <a:pt x="9952" y="13432"/>
                </a:lnTo>
                <a:lnTo>
                  <a:pt x="9952" y="13383"/>
                </a:lnTo>
                <a:lnTo>
                  <a:pt x="9928" y="13334"/>
                </a:lnTo>
                <a:lnTo>
                  <a:pt x="9879" y="13310"/>
                </a:lnTo>
                <a:lnTo>
                  <a:pt x="9660" y="13261"/>
                </a:lnTo>
                <a:lnTo>
                  <a:pt x="9466" y="13286"/>
                </a:lnTo>
                <a:lnTo>
                  <a:pt x="9028" y="13334"/>
                </a:lnTo>
                <a:lnTo>
                  <a:pt x="8590" y="13334"/>
                </a:lnTo>
                <a:lnTo>
                  <a:pt x="8176" y="13286"/>
                </a:lnTo>
                <a:lnTo>
                  <a:pt x="7957" y="13286"/>
                </a:lnTo>
                <a:lnTo>
                  <a:pt x="7616" y="13310"/>
                </a:lnTo>
                <a:lnTo>
                  <a:pt x="7276" y="13310"/>
                </a:lnTo>
                <a:lnTo>
                  <a:pt x="7203" y="13286"/>
                </a:lnTo>
                <a:lnTo>
                  <a:pt x="7178" y="13261"/>
                </a:lnTo>
                <a:lnTo>
                  <a:pt x="7203" y="13164"/>
                </a:lnTo>
                <a:lnTo>
                  <a:pt x="7178" y="13091"/>
                </a:lnTo>
                <a:lnTo>
                  <a:pt x="7154" y="13042"/>
                </a:lnTo>
                <a:lnTo>
                  <a:pt x="7105" y="12969"/>
                </a:lnTo>
                <a:lnTo>
                  <a:pt x="7057" y="12945"/>
                </a:lnTo>
                <a:lnTo>
                  <a:pt x="6984" y="12921"/>
                </a:lnTo>
                <a:lnTo>
                  <a:pt x="6911" y="12945"/>
                </a:lnTo>
                <a:lnTo>
                  <a:pt x="6838" y="12994"/>
                </a:lnTo>
                <a:lnTo>
                  <a:pt x="6594" y="13237"/>
                </a:lnTo>
                <a:lnTo>
                  <a:pt x="6302" y="13432"/>
                </a:lnTo>
                <a:lnTo>
                  <a:pt x="6205" y="13480"/>
                </a:lnTo>
                <a:lnTo>
                  <a:pt x="6059" y="13505"/>
                </a:lnTo>
                <a:lnTo>
                  <a:pt x="5913" y="13505"/>
                </a:lnTo>
                <a:lnTo>
                  <a:pt x="5767" y="13480"/>
                </a:lnTo>
                <a:lnTo>
                  <a:pt x="5645" y="13432"/>
                </a:lnTo>
                <a:lnTo>
                  <a:pt x="5548" y="13359"/>
                </a:lnTo>
                <a:lnTo>
                  <a:pt x="5524" y="13286"/>
                </a:lnTo>
                <a:lnTo>
                  <a:pt x="5524" y="13237"/>
                </a:lnTo>
                <a:lnTo>
                  <a:pt x="5524" y="13164"/>
                </a:lnTo>
                <a:lnTo>
                  <a:pt x="5548" y="13067"/>
                </a:lnTo>
                <a:lnTo>
                  <a:pt x="5548" y="12994"/>
                </a:lnTo>
                <a:lnTo>
                  <a:pt x="5524" y="12921"/>
                </a:lnTo>
                <a:lnTo>
                  <a:pt x="5475" y="12872"/>
                </a:lnTo>
                <a:lnTo>
                  <a:pt x="5426" y="12823"/>
                </a:lnTo>
                <a:lnTo>
                  <a:pt x="5353" y="12799"/>
                </a:lnTo>
                <a:lnTo>
                  <a:pt x="5280" y="12799"/>
                </a:lnTo>
                <a:lnTo>
                  <a:pt x="5207" y="12848"/>
                </a:lnTo>
                <a:lnTo>
                  <a:pt x="5159" y="12896"/>
                </a:lnTo>
                <a:lnTo>
                  <a:pt x="5086" y="13018"/>
                </a:lnTo>
                <a:lnTo>
                  <a:pt x="5013" y="13091"/>
                </a:lnTo>
                <a:lnTo>
                  <a:pt x="4842" y="13261"/>
                </a:lnTo>
                <a:lnTo>
                  <a:pt x="4648" y="13407"/>
                </a:lnTo>
                <a:lnTo>
                  <a:pt x="4453" y="13505"/>
                </a:lnTo>
                <a:lnTo>
                  <a:pt x="4331" y="13578"/>
                </a:lnTo>
                <a:lnTo>
                  <a:pt x="4185" y="13602"/>
                </a:lnTo>
                <a:lnTo>
                  <a:pt x="4137" y="13602"/>
                </a:lnTo>
                <a:lnTo>
                  <a:pt x="4088" y="13578"/>
                </a:lnTo>
                <a:lnTo>
                  <a:pt x="4088" y="13505"/>
                </a:lnTo>
                <a:lnTo>
                  <a:pt x="4088" y="13407"/>
                </a:lnTo>
                <a:lnTo>
                  <a:pt x="4210" y="12945"/>
                </a:lnTo>
                <a:lnTo>
                  <a:pt x="4210" y="12896"/>
                </a:lnTo>
                <a:lnTo>
                  <a:pt x="4210" y="12848"/>
                </a:lnTo>
                <a:lnTo>
                  <a:pt x="4161" y="12799"/>
                </a:lnTo>
                <a:lnTo>
                  <a:pt x="4112" y="12775"/>
                </a:lnTo>
                <a:close/>
                <a:moveTo>
                  <a:pt x="1266" y="13407"/>
                </a:moveTo>
                <a:lnTo>
                  <a:pt x="1266" y="14113"/>
                </a:lnTo>
                <a:lnTo>
                  <a:pt x="1168" y="14186"/>
                </a:lnTo>
                <a:lnTo>
                  <a:pt x="1071" y="14235"/>
                </a:lnTo>
                <a:lnTo>
                  <a:pt x="925" y="14381"/>
                </a:lnTo>
                <a:lnTo>
                  <a:pt x="779" y="14527"/>
                </a:lnTo>
                <a:lnTo>
                  <a:pt x="803" y="13748"/>
                </a:lnTo>
                <a:lnTo>
                  <a:pt x="925" y="13675"/>
                </a:lnTo>
                <a:lnTo>
                  <a:pt x="1047" y="13578"/>
                </a:lnTo>
                <a:lnTo>
                  <a:pt x="1241" y="13407"/>
                </a:lnTo>
                <a:close/>
                <a:moveTo>
                  <a:pt x="1266" y="14624"/>
                </a:moveTo>
                <a:lnTo>
                  <a:pt x="1266" y="14940"/>
                </a:lnTo>
                <a:lnTo>
                  <a:pt x="1193" y="14989"/>
                </a:lnTo>
                <a:lnTo>
                  <a:pt x="949" y="15208"/>
                </a:lnTo>
                <a:lnTo>
                  <a:pt x="730" y="15451"/>
                </a:lnTo>
                <a:lnTo>
                  <a:pt x="755" y="15062"/>
                </a:lnTo>
                <a:lnTo>
                  <a:pt x="876" y="14989"/>
                </a:lnTo>
                <a:lnTo>
                  <a:pt x="974" y="14892"/>
                </a:lnTo>
                <a:lnTo>
                  <a:pt x="1168" y="14697"/>
                </a:lnTo>
                <a:lnTo>
                  <a:pt x="1266" y="14624"/>
                </a:lnTo>
                <a:close/>
                <a:moveTo>
                  <a:pt x="1241" y="15451"/>
                </a:moveTo>
                <a:lnTo>
                  <a:pt x="1241" y="15500"/>
                </a:lnTo>
                <a:lnTo>
                  <a:pt x="1217" y="15841"/>
                </a:lnTo>
                <a:lnTo>
                  <a:pt x="1071" y="15962"/>
                </a:lnTo>
                <a:lnTo>
                  <a:pt x="925" y="16108"/>
                </a:lnTo>
                <a:lnTo>
                  <a:pt x="682" y="16400"/>
                </a:lnTo>
                <a:lnTo>
                  <a:pt x="706" y="15695"/>
                </a:lnTo>
                <a:lnTo>
                  <a:pt x="755" y="15719"/>
                </a:lnTo>
                <a:lnTo>
                  <a:pt x="828" y="15743"/>
                </a:lnTo>
                <a:lnTo>
                  <a:pt x="876" y="15743"/>
                </a:lnTo>
                <a:lnTo>
                  <a:pt x="949" y="15695"/>
                </a:lnTo>
                <a:lnTo>
                  <a:pt x="1241" y="15451"/>
                </a:lnTo>
                <a:close/>
                <a:moveTo>
                  <a:pt x="1168" y="16327"/>
                </a:moveTo>
                <a:lnTo>
                  <a:pt x="1120" y="17009"/>
                </a:lnTo>
                <a:lnTo>
                  <a:pt x="998" y="17082"/>
                </a:lnTo>
                <a:lnTo>
                  <a:pt x="876" y="17179"/>
                </a:lnTo>
                <a:lnTo>
                  <a:pt x="682" y="17373"/>
                </a:lnTo>
                <a:lnTo>
                  <a:pt x="584" y="17495"/>
                </a:lnTo>
                <a:lnTo>
                  <a:pt x="657" y="16668"/>
                </a:lnTo>
                <a:lnTo>
                  <a:pt x="803" y="16619"/>
                </a:lnTo>
                <a:lnTo>
                  <a:pt x="949" y="16522"/>
                </a:lnTo>
                <a:lnTo>
                  <a:pt x="1168" y="16327"/>
                </a:lnTo>
                <a:close/>
                <a:moveTo>
                  <a:pt x="6813" y="463"/>
                </a:moveTo>
                <a:lnTo>
                  <a:pt x="8322" y="487"/>
                </a:lnTo>
                <a:lnTo>
                  <a:pt x="9830" y="560"/>
                </a:lnTo>
                <a:lnTo>
                  <a:pt x="12848" y="706"/>
                </a:lnTo>
                <a:lnTo>
                  <a:pt x="12775" y="901"/>
                </a:lnTo>
                <a:lnTo>
                  <a:pt x="12750" y="1071"/>
                </a:lnTo>
                <a:lnTo>
                  <a:pt x="12677" y="1484"/>
                </a:lnTo>
                <a:lnTo>
                  <a:pt x="12677" y="1874"/>
                </a:lnTo>
                <a:lnTo>
                  <a:pt x="12702" y="2312"/>
                </a:lnTo>
                <a:lnTo>
                  <a:pt x="12775" y="3115"/>
                </a:lnTo>
                <a:lnTo>
                  <a:pt x="12799" y="3528"/>
                </a:lnTo>
                <a:lnTo>
                  <a:pt x="12823" y="3893"/>
                </a:lnTo>
                <a:lnTo>
                  <a:pt x="12823" y="3966"/>
                </a:lnTo>
                <a:lnTo>
                  <a:pt x="12872" y="4039"/>
                </a:lnTo>
                <a:lnTo>
                  <a:pt x="12896" y="4064"/>
                </a:lnTo>
                <a:lnTo>
                  <a:pt x="12945" y="4112"/>
                </a:lnTo>
                <a:lnTo>
                  <a:pt x="12994" y="4161"/>
                </a:lnTo>
                <a:lnTo>
                  <a:pt x="13067" y="4210"/>
                </a:lnTo>
                <a:lnTo>
                  <a:pt x="13261" y="4258"/>
                </a:lnTo>
                <a:lnTo>
                  <a:pt x="13456" y="4307"/>
                </a:lnTo>
                <a:lnTo>
                  <a:pt x="13870" y="4331"/>
                </a:lnTo>
                <a:lnTo>
                  <a:pt x="14697" y="4356"/>
                </a:lnTo>
                <a:lnTo>
                  <a:pt x="15500" y="4356"/>
                </a:lnTo>
                <a:lnTo>
                  <a:pt x="15889" y="4331"/>
                </a:lnTo>
                <a:lnTo>
                  <a:pt x="16279" y="4283"/>
                </a:lnTo>
                <a:lnTo>
                  <a:pt x="16254" y="5061"/>
                </a:lnTo>
                <a:lnTo>
                  <a:pt x="16279" y="5864"/>
                </a:lnTo>
                <a:lnTo>
                  <a:pt x="16303" y="6643"/>
                </a:lnTo>
                <a:lnTo>
                  <a:pt x="16303" y="7422"/>
                </a:lnTo>
                <a:lnTo>
                  <a:pt x="16254" y="9319"/>
                </a:lnTo>
                <a:lnTo>
                  <a:pt x="16254" y="10268"/>
                </a:lnTo>
                <a:lnTo>
                  <a:pt x="16254" y="11242"/>
                </a:lnTo>
                <a:lnTo>
                  <a:pt x="16303" y="13140"/>
                </a:lnTo>
                <a:lnTo>
                  <a:pt x="16352" y="15062"/>
                </a:lnTo>
                <a:lnTo>
                  <a:pt x="16327" y="15962"/>
                </a:lnTo>
                <a:lnTo>
                  <a:pt x="16327" y="16887"/>
                </a:lnTo>
                <a:lnTo>
                  <a:pt x="16327" y="17738"/>
                </a:lnTo>
                <a:lnTo>
                  <a:pt x="16303" y="18152"/>
                </a:lnTo>
                <a:lnTo>
                  <a:pt x="16254" y="18590"/>
                </a:lnTo>
                <a:lnTo>
                  <a:pt x="15889" y="18614"/>
                </a:lnTo>
                <a:lnTo>
                  <a:pt x="15524" y="18639"/>
                </a:lnTo>
                <a:lnTo>
                  <a:pt x="11923" y="18639"/>
                </a:lnTo>
                <a:lnTo>
                  <a:pt x="9733" y="18614"/>
                </a:lnTo>
                <a:lnTo>
                  <a:pt x="7616" y="18566"/>
                </a:lnTo>
                <a:lnTo>
                  <a:pt x="5524" y="18517"/>
                </a:lnTo>
                <a:lnTo>
                  <a:pt x="4453" y="18517"/>
                </a:lnTo>
                <a:lnTo>
                  <a:pt x="3358" y="18566"/>
                </a:lnTo>
                <a:lnTo>
                  <a:pt x="2701" y="18566"/>
                </a:lnTo>
                <a:lnTo>
                  <a:pt x="2360" y="18590"/>
                </a:lnTo>
                <a:lnTo>
                  <a:pt x="2020" y="18639"/>
                </a:lnTo>
                <a:lnTo>
                  <a:pt x="1971" y="18590"/>
                </a:lnTo>
                <a:lnTo>
                  <a:pt x="1922" y="18517"/>
                </a:lnTo>
                <a:lnTo>
                  <a:pt x="1849" y="18493"/>
                </a:lnTo>
                <a:lnTo>
                  <a:pt x="1776" y="18493"/>
                </a:lnTo>
                <a:lnTo>
                  <a:pt x="1703" y="18298"/>
                </a:lnTo>
                <a:lnTo>
                  <a:pt x="1655" y="18103"/>
                </a:lnTo>
                <a:lnTo>
                  <a:pt x="1703" y="18030"/>
                </a:lnTo>
                <a:lnTo>
                  <a:pt x="1703" y="17957"/>
                </a:lnTo>
                <a:lnTo>
                  <a:pt x="1679" y="17884"/>
                </a:lnTo>
                <a:lnTo>
                  <a:pt x="1631" y="17811"/>
                </a:lnTo>
                <a:lnTo>
                  <a:pt x="1631" y="17398"/>
                </a:lnTo>
                <a:lnTo>
                  <a:pt x="1631" y="17009"/>
                </a:lnTo>
                <a:lnTo>
                  <a:pt x="1679" y="16133"/>
                </a:lnTo>
                <a:lnTo>
                  <a:pt x="1728" y="15281"/>
                </a:lnTo>
                <a:lnTo>
                  <a:pt x="1728" y="15086"/>
                </a:lnTo>
                <a:lnTo>
                  <a:pt x="1752" y="15038"/>
                </a:lnTo>
                <a:lnTo>
                  <a:pt x="1776" y="14965"/>
                </a:lnTo>
                <a:lnTo>
                  <a:pt x="1776" y="14916"/>
                </a:lnTo>
                <a:lnTo>
                  <a:pt x="1728" y="14843"/>
                </a:lnTo>
                <a:lnTo>
                  <a:pt x="1728" y="13018"/>
                </a:lnTo>
                <a:lnTo>
                  <a:pt x="1801" y="12945"/>
                </a:lnTo>
                <a:lnTo>
                  <a:pt x="1825" y="12848"/>
                </a:lnTo>
                <a:lnTo>
                  <a:pt x="1825" y="12775"/>
                </a:lnTo>
                <a:lnTo>
                  <a:pt x="1776" y="12726"/>
                </a:lnTo>
                <a:lnTo>
                  <a:pt x="1728" y="12677"/>
                </a:lnTo>
                <a:lnTo>
                  <a:pt x="1728" y="11071"/>
                </a:lnTo>
                <a:lnTo>
                  <a:pt x="1752" y="11023"/>
                </a:lnTo>
                <a:lnTo>
                  <a:pt x="1752" y="10974"/>
                </a:lnTo>
                <a:lnTo>
                  <a:pt x="1752" y="10925"/>
                </a:lnTo>
                <a:lnTo>
                  <a:pt x="1728" y="10852"/>
                </a:lnTo>
                <a:lnTo>
                  <a:pt x="1728" y="10049"/>
                </a:lnTo>
                <a:lnTo>
                  <a:pt x="1801" y="7373"/>
                </a:lnTo>
                <a:lnTo>
                  <a:pt x="1874" y="6059"/>
                </a:lnTo>
                <a:lnTo>
                  <a:pt x="1947" y="4721"/>
                </a:lnTo>
                <a:lnTo>
                  <a:pt x="1971" y="4137"/>
                </a:lnTo>
                <a:lnTo>
                  <a:pt x="1971" y="3553"/>
                </a:lnTo>
                <a:lnTo>
                  <a:pt x="1922" y="2969"/>
                </a:lnTo>
                <a:lnTo>
                  <a:pt x="1898" y="2360"/>
                </a:lnTo>
                <a:lnTo>
                  <a:pt x="1849" y="1825"/>
                </a:lnTo>
                <a:lnTo>
                  <a:pt x="1801" y="1290"/>
                </a:lnTo>
                <a:lnTo>
                  <a:pt x="1752" y="925"/>
                </a:lnTo>
                <a:lnTo>
                  <a:pt x="1703" y="755"/>
                </a:lnTo>
                <a:lnTo>
                  <a:pt x="1703" y="560"/>
                </a:lnTo>
                <a:lnTo>
                  <a:pt x="2141" y="609"/>
                </a:lnTo>
                <a:lnTo>
                  <a:pt x="2579" y="609"/>
                </a:lnTo>
                <a:lnTo>
                  <a:pt x="3455" y="584"/>
                </a:lnTo>
                <a:lnTo>
                  <a:pt x="5134" y="511"/>
                </a:lnTo>
                <a:lnTo>
                  <a:pt x="5962" y="487"/>
                </a:lnTo>
                <a:lnTo>
                  <a:pt x="6813" y="463"/>
                </a:lnTo>
                <a:close/>
                <a:moveTo>
                  <a:pt x="1120" y="17544"/>
                </a:moveTo>
                <a:lnTo>
                  <a:pt x="1144" y="17982"/>
                </a:lnTo>
                <a:lnTo>
                  <a:pt x="949" y="18176"/>
                </a:lnTo>
                <a:lnTo>
                  <a:pt x="779" y="18371"/>
                </a:lnTo>
                <a:lnTo>
                  <a:pt x="682" y="18517"/>
                </a:lnTo>
                <a:lnTo>
                  <a:pt x="584" y="18663"/>
                </a:lnTo>
                <a:lnTo>
                  <a:pt x="536" y="18858"/>
                </a:lnTo>
                <a:lnTo>
                  <a:pt x="513" y="19015"/>
                </a:lnTo>
                <a:lnTo>
                  <a:pt x="511" y="18979"/>
                </a:lnTo>
                <a:lnTo>
                  <a:pt x="511" y="18468"/>
                </a:lnTo>
                <a:lnTo>
                  <a:pt x="536" y="17982"/>
                </a:lnTo>
                <a:lnTo>
                  <a:pt x="657" y="17909"/>
                </a:lnTo>
                <a:lnTo>
                  <a:pt x="779" y="17836"/>
                </a:lnTo>
                <a:lnTo>
                  <a:pt x="974" y="17665"/>
                </a:lnTo>
                <a:lnTo>
                  <a:pt x="1120" y="17544"/>
                </a:lnTo>
                <a:close/>
                <a:moveTo>
                  <a:pt x="1266" y="18468"/>
                </a:moveTo>
                <a:lnTo>
                  <a:pt x="1314" y="18663"/>
                </a:lnTo>
                <a:lnTo>
                  <a:pt x="1412" y="18833"/>
                </a:lnTo>
                <a:lnTo>
                  <a:pt x="1144" y="19150"/>
                </a:lnTo>
                <a:lnTo>
                  <a:pt x="876" y="19539"/>
                </a:lnTo>
                <a:lnTo>
                  <a:pt x="633" y="19928"/>
                </a:lnTo>
                <a:lnTo>
                  <a:pt x="584" y="19685"/>
                </a:lnTo>
                <a:lnTo>
                  <a:pt x="536" y="19466"/>
                </a:lnTo>
                <a:lnTo>
                  <a:pt x="514" y="19031"/>
                </a:lnTo>
                <a:lnTo>
                  <a:pt x="514" y="19031"/>
                </a:lnTo>
                <a:lnTo>
                  <a:pt x="536" y="19052"/>
                </a:lnTo>
                <a:lnTo>
                  <a:pt x="584" y="19052"/>
                </a:lnTo>
                <a:lnTo>
                  <a:pt x="779" y="18955"/>
                </a:lnTo>
                <a:lnTo>
                  <a:pt x="949" y="18809"/>
                </a:lnTo>
                <a:lnTo>
                  <a:pt x="1266" y="18468"/>
                </a:lnTo>
                <a:close/>
                <a:moveTo>
                  <a:pt x="15427" y="19101"/>
                </a:moveTo>
                <a:lnTo>
                  <a:pt x="15427" y="19296"/>
                </a:lnTo>
                <a:lnTo>
                  <a:pt x="15427" y="19490"/>
                </a:lnTo>
                <a:lnTo>
                  <a:pt x="15451" y="19904"/>
                </a:lnTo>
                <a:lnTo>
                  <a:pt x="15086" y="19953"/>
                </a:lnTo>
                <a:lnTo>
                  <a:pt x="15086" y="19953"/>
                </a:lnTo>
                <a:lnTo>
                  <a:pt x="15159" y="19734"/>
                </a:lnTo>
                <a:lnTo>
                  <a:pt x="15257" y="19417"/>
                </a:lnTo>
                <a:lnTo>
                  <a:pt x="15281" y="19271"/>
                </a:lnTo>
                <a:lnTo>
                  <a:pt x="15281" y="19101"/>
                </a:lnTo>
                <a:close/>
                <a:moveTo>
                  <a:pt x="15038" y="19101"/>
                </a:moveTo>
                <a:lnTo>
                  <a:pt x="14989" y="19174"/>
                </a:lnTo>
                <a:lnTo>
                  <a:pt x="14940" y="19271"/>
                </a:lnTo>
                <a:lnTo>
                  <a:pt x="14843" y="19442"/>
                </a:lnTo>
                <a:lnTo>
                  <a:pt x="14721" y="19782"/>
                </a:lnTo>
                <a:lnTo>
                  <a:pt x="14600" y="20026"/>
                </a:lnTo>
                <a:lnTo>
                  <a:pt x="14356" y="20050"/>
                </a:lnTo>
                <a:lnTo>
                  <a:pt x="14429" y="19758"/>
                </a:lnTo>
                <a:lnTo>
                  <a:pt x="14502" y="19563"/>
                </a:lnTo>
                <a:lnTo>
                  <a:pt x="14551" y="19344"/>
                </a:lnTo>
                <a:lnTo>
                  <a:pt x="14575" y="19198"/>
                </a:lnTo>
                <a:lnTo>
                  <a:pt x="14551" y="19125"/>
                </a:lnTo>
                <a:lnTo>
                  <a:pt x="15038" y="19101"/>
                </a:lnTo>
                <a:close/>
                <a:moveTo>
                  <a:pt x="9782" y="19052"/>
                </a:moveTo>
                <a:lnTo>
                  <a:pt x="9660" y="19296"/>
                </a:lnTo>
                <a:lnTo>
                  <a:pt x="9563" y="19563"/>
                </a:lnTo>
                <a:lnTo>
                  <a:pt x="9490" y="19831"/>
                </a:lnTo>
                <a:lnTo>
                  <a:pt x="9441" y="20074"/>
                </a:lnTo>
                <a:lnTo>
                  <a:pt x="9028" y="20074"/>
                </a:lnTo>
                <a:lnTo>
                  <a:pt x="9101" y="19831"/>
                </a:lnTo>
                <a:lnTo>
                  <a:pt x="9174" y="19636"/>
                </a:lnTo>
                <a:lnTo>
                  <a:pt x="9320" y="19344"/>
                </a:lnTo>
                <a:lnTo>
                  <a:pt x="9368" y="19174"/>
                </a:lnTo>
                <a:lnTo>
                  <a:pt x="9393" y="19101"/>
                </a:lnTo>
                <a:lnTo>
                  <a:pt x="9368" y="19052"/>
                </a:lnTo>
                <a:close/>
                <a:moveTo>
                  <a:pt x="10779" y="19077"/>
                </a:moveTo>
                <a:lnTo>
                  <a:pt x="10585" y="19296"/>
                </a:lnTo>
                <a:lnTo>
                  <a:pt x="10439" y="19539"/>
                </a:lnTo>
                <a:lnTo>
                  <a:pt x="10366" y="19685"/>
                </a:lnTo>
                <a:lnTo>
                  <a:pt x="10317" y="19807"/>
                </a:lnTo>
                <a:lnTo>
                  <a:pt x="10268" y="19953"/>
                </a:lnTo>
                <a:lnTo>
                  <a:pt x="10244" y="20074"/>
                </a:lnTo>
                <a:lnTo>
                  <a:pt x="9879" y="20074"/>
                </a:lnTo>
                <a:lnTo>
                  <a:pt x="9903" y="19977"/>
                </a:lnTo>
                <a:lnTo>
                  <a:pt x="9976" y="19734"/>
                </a:lnTo>
                <a:lnTo>
                  <a:pt x="10049" y="19515"/>
                </a:lnTo>
                <a:lnTo>
                  <a:pt x="10122" y="19320"/>
                </a:lnTo>
                <a:lnTo>
                  <a:pt x="10195" y="19198"/>
                </a:lnTo>
                <a:lnTo>
                  <a:pt x="10220" y="19077"/>
                </a:lnTo>
                <a:close/>
                <a:moveTo>
                  <a:pt x="9076" y="19028"/>
                </a:moveTo>
                <a:lnTo>
                  <a:pt x="9003" y="19150"/>
                </a:lnTo>
                <a:lnTo>
                  <a:pt x="8906" y="19271"/>
                </a:lnTo>
                <a:lnTo>
                  <a:pt x="8809" y="19466"/>
                </a:lnTo>
                <a:lnTo>
                  <a:pt x="8711" y="19685"/>
                </a:lnTo>
                <a:lnTo>
                  <a:pt x="8638" y="19880"/>
                </a:lnTo>
                <a:lnTo>
                  <a:pt x="8590" y="19977"/>
                </a:lnTo>
                <a:lnTo>
                  <a:pt x="8565" y="20074"/>
                </a:lnTo>
                <a:lnTo>
                  <a:pt x="8054" y="20099"/>
                </a:lnTo>
                <a:lnTo>
                  <a:pt x="8079" y="19953"/>
                </a:lnTo>
                <a:lnTo>
                  <a:pt x="8176" y="19734"/>
                </a:lnTo>
                <a:lnTo>
                  <a:pt x="8273" y="19490"/>
                </a:lnTo>
                <a:lnTo>
                  <a:pt x="8395" y="19296"/>
                </a:lnTo>
                <a:lnTo>
                  <a:pt x="8468" y="19150"/>
                </a:lnTo>
                <a:lnTo>
                  <a:pt x="8517" y="19028"/>
                </a:lnTo>
                <a:close/>
                <a:moveTo>
                  <a:pt x="10901" y="19077"/>
                </a:moveTo>
                <a:lnTo>
                  <a:pt x="10998" y="19101"/>
                </a:lnTo>
                <a:lnTo>
                  <a:pt x="11631" y="19101"/>
                </a:lnTo>
                <a:lnTo>
                  <a:pt x="11509" y="19247"/>
                </a:lnTo>
                <a:lnTo>
                  <a:pt x="11412" y="19393"/>
                </a:lnTo>
                <a:lnTo>
                  <a:pt x="11266" y="19685"/>
                </a:lnTo>
                <a:lnTo>
                  <a:pt x="11193" y="19880"/>
                </a:lnTo>
                <a:lnTo>
                  <a:pt x="11144" y="20001"/>
                </a:lnTo>
                <a:lnTo>
                  <a:pt x="11144" y="20099"/>
                </a:lnTo>
                <a:lnTo>
                  <a:pt x="11047" y="20099"/>
                </a:lnTo>
                <a:lnTo>
                  <a:pt x="10609" y="20074"/>
                </a:lnTo>
                <a:lnTo>
                  <a:pt x="10658" y="19831"/>
                </a:lnTo>
                <a:lnTo>
                  <a:pt x="10731" y="19588"/>
                </a:lnTo>
                <a:lnTo>
                  <a:pt x="10901" y="19077"/>
                </a:lnTo>
                <a:close/>
                <a:moveTo>
                  <a:pt x="14356" y="19125"/>
                </a:moveTo>
                <a:lnTo>
                  <a:pt x="14308" y="19198"/>
                </a:lnTo>
                <a:lnTo>
                  <a:pt x="14186" y="19393"/>
                </a:lnTo>
                <a:lnTo>
                  <a:pt x="14089" y="19563"/>
                </a:lnTo>
                <a:lnTo>
                  <a:pt x="13991" y="19782"/>
                </a:lnTo>
                <a:lnTo>
                  <a:pt x="13918" y="20001"/>
                </a:lnTo>
                <a:lnTo>
                  <a:pt x="13870" y="20074"/>
                </a:lnTo>
                <a:lnTo>
                  <a:pt x="13334" y="20099"/>
                </a:lnTo>
                <a:lnTo>
                  <a:pt x="13432" y="19880"/>
                </a:lnTo>
                <a:lnTo>
                  <a:pt x="13529" y="19685"/>
                </a:lnTo>
                <a:lnTo>
                  <a:pt x="13651" y="19393"/>
                </a:lnTo>
                <a:lnTo>
                  <a:pt x="13675" y="19344"/>
                </a:lnTo>
                <a:lnTo>
                  <a:pt x="13675" y="19271"/>
                </a:lnTo>
                <a:lnTo>
                  <a:pt x="13675" y="19198"/>
                </a:lnTo>
                <a:lnTo>
                  <a:pt x="13675" y="19150"/>
                </a:lnTo>
                <a:lnTo>
                  <a:pt x="13675" y="19125"/>
                </a:lnTo>
                <a:close/>
                <a:moveTo>
                  <a:pt x="7665" y="18979"/>
                </a:moveTo>
                <a:lnTo>
                  <a:pt x="8176" y="19004"/>
                </a:lnTo>
                <a:lnTo>
                  <a:pt x="8079" y="19125"/>
                </a:lnTo>
                <a:lnTo>
                  <a:pt x="7981" y="19271"/>
                </a:lnTo>
                <a:lnTo>
                  <a:pt x="7860" y="19490"/>
                </a:lnTo>
                <a:lnTo>
                  <a:pt x="7738" y="19782"/>
                </a:lnTo>
                <a:lnTo>
                  <a:pt x="7689" y="19953"/>
                </a:lnTo>
                <a:lnTo>
                  <a:pt x="7689" y="20099"/>
                </a:lnTo>
                <a:lnTo>
                  <a:pt x="6984" y="20123"/>
                </a:lnTo>
                <a:lnTo>
                  <a:pt x="7057" y="19977"/>
                </a:lnTo>
                <a:lnTo>
                  <a:pt x="7130" y="19831"/>
                </a:lnTo>
                <a:lnTo>
                  <a:pt x="7324" y="19563"/>
                </a:lnTo>
                <a:lnTo>
                  <a:pt x="7519" y="19271"/>
                </a:lnTo>
                <a:lnTo>
                  <a:pt x="7592" y="19125"/>
                </a:lnTo>
                <a:lnTo>
                  <a:pt x="7665" y="18979"/>
                </a:lnTo>
                <a:close/>
                <a:moveTo>
                  <a:pt x="11972" y="19101"/>
                </a:moveTo>
                <a:lnTo>
                  <a:pt x="12556" y="19125"/>
                </a:lnTo>
                <a:lnTo>
                  <a:pt x="12483" y="19223"/>
                </a:lnTo>
                <a:lnTo>
                  <a:pt x="12410" y="19320"/>
                </a:lnTo>
                <a:lnTo>
                  <a:pt x="12312" y="19563"/>
                </a:lnTo>
                <a:lnTo>
                  <a:pt x="12239" y="19855"/>
                </a:lnTo>
                <a:lnTo>
                  <a:pt x="12166" y="20123"/>
                </a:lnTo>
                <a:lnTo>
                  <a:pt x="11558" y="20099"/>
                </a:lnTo>
                <a:lnTo>
                  <a:pt x="11582" y="19953"/>
                </a:lnTo>
                <a:lnTo>
                  <a:pt x="11655" y="19807"/>
                </a:lnTo>
                <a:lnTo>
                  <a:pt x="11801" y="19563"/>
                </a:lnTo>
                <a:lnTo>
                  <a:pt x="11899" y="19369"/>
                </a:lnTo>
                <a:lnTo>
                  <a:pt x="11947" y="19247"/>
                </a:lnTo>
                <a:lnTo>
                  <a:pt x="11972" y="19101"/>
                </a:lnTo>
                <a:close/>
                <a:moveTo>
                  <a:pt x="13602" y="19125"/>
                </a:moveTo>
                <a:lnTo>
                  <a:pt x="13505" y="19174"/>
                </a:lnTo>
                <a:lnTo>
                  <a:pt x="13383" y="19247"/>
                </a:lnTo>
                <a:lnTo>
                  <a:pt x="13261" y="19393"/>
                </a:lnTo>
                <a:lnTo>
                  <a:pt x="13164" y="19539"/>
                </a:lnTo>
                <a:lnTo>
                  <a:pt x="13018" y="19831"/>
                </a:lnTo>
                <a:lnTo>
                  <a:pt x="12896" y="20123"/>
                </a:lnTo>
                <a:lnTo>
                  <a:pt x="12580" y="20123"/>
                </a:lnTo>
                <a:lnTo>
                  <a:pt x="12653" y="19807"/>
                </a:lnTo>
                <a:lnTo>
                  <a:pt x="12750" y="19490"/>
                </a:lnTo>
                <a:lnTo>
                  <a:pt x="12848" y="19150"/>
                </a:lnTo>
                <a:lnTo>
                  <a:pt x="12848" y="19125"/>
                </a:lnTo>
                <a:close/>
                <a:moveTo>
                  <a:pt x="6813" y="18955"/>
                </a:moveTo>
                <a:lnTo>
                  <a:pt x="7300" y="18979"/>
                </a:lnTo>
                <a:lnTo>
                  <a:pt x="7178" y="19101"/>
                </a:lnTo>
                <a:lnTo>
                  <a:pt x="7081" y="19223"/>
                </a:lnTo>
                <a:lnTo>
                  <a:pt x="6862" y="19515"/>
                </a:lnTo>
                <a:lnTo>
                  <a:pt x="6716" y="19831"/>
                </a:lnTo>
                <a:lnTo>
                  <a:pt x="6594" y="20147"/>
                </a:lnTo>
                <a:lnTo>
                  <a:pt x="6278" y="20147"/>
                </a:lnTo>
                <a:lnTo>
                  <a:pt x="6351" y="20001"/>
                </a:lnTo>
                <a:lnTo>
                  <a:pt x="6375" y="19855"/>
                </a:lnTo>
                <a:lnTo>
                  <a:pt x="6424" y="19685"/>
                </a:lnTo>
                <a:lnTo>
                  <a:pt x="6473" y="19539"/>
                </a:lnTo>
                <a:lnTo>
                  <a:pt x="6643" y="19247"/>
                </a:lnTo>
                <a:lnTo>
                  <a:pt x="6813" y="18955"/>
                </a:lnTo>
                <a:close/>
                <a:moveTo>
                  <a:pt x="6375" y="18955"/>
                </a:moveTo>
                <a:lnTo>
                  <a:pt x="6229" y="19198"/>
                </a:lnTo>
                <a:lnTo>
                  <a:pt x="6132" y="19417"/>
                </a:lnTo>
                <a:lnTo>
                  <a:pt x="6035" y="19588"/>
                </a:lnTo>
                <a:lnTo>
                  <a:pt x="5962" y="19782"/>
                </a:lnTo>
                <a:lnTo>
                  <a:pt x="5913" y="19977"/>
                </a:lnTo>
                <a:lnTo>
                  <a:pt x="5913" y="20074"/>
                </a:lnTo>
                <a:lnTo>
                  <a:pt x="5937" y="20172"/>
                </a:lnTo>
                <a:lnTo>
                  <a:pt x="5086" y="20220"/>
                </a:lnTo>
                <a:lnTo>
                  <a:pt x="5207" y="19977"/>
                </a:lnTo>
                <a:lnTo>
                  <a:pt x="5305" y="19734"/>
                </a:lnTo>
                <a:lnTo>
                  <a:pt x="5572" y="19320"/>
                </a:lnTo>
                <a:lnTo>
                  <a:pt x="5670" y="19150"/>
                </a:lnTo>
                <a:lnTo>
                  <a:pt x="5718" y="19052"/>
                </a:lnTo>
                <a:lnTo>
                  <a:pt x="5743" y="19004"/>
                </a:lnTo>
                <a:lnTo>
                  <a:pt x="5694" y="19052"/>
                </a:lnTo>
                <a:lnTo>
                  <a:pt x="5694" y="19052"/>
                </a:lnTo>
                <a:lnTo>
                  <a:pt x="5718" y="19004"/>
                </a:lnTo>
                <a:lnTo>
                  <a:pt x="5718" y="18955"/>
                </a:lnTo>
                <a:close/>
                <a:moveTo>
                  <a:pt x="5451" y="18955"/>
                </a:moveTo>
                <a:lnTo>
                  <a:pt x="5305" y="19125"/>
                </a:lnTo>
                <a:lnTo>
                  <a:pt x="5183" y="19296"/>
                </a:lnTo>
                <a:lnTo>
                  <a:pt x="4940" y="19685"/>
                </a:lnTo>
                <a:lnTo>
                  <a:pt x="4794" y="19953"/>
                </a:lnTo>
                <a:lnTo>
                  <a:pt x="4745" y="20099"/>
                </a:lnTo>
                <a:lnTo>
                  <a:pt x="4721" y="20220"/>
                </a:lnTo>
                <a:lnTo>
                  <a:pt x="4210" y="20269"/>
                </a:lnTo>
                <a:lnTo>
                  <a:pt x="4210" y="20196"/>
                </a:lnTo>
                <a:lnTo>
                  <a:pt x="4307" y="19953"/>
                </a:lnTo>
                <a:lnTo>
                  <a:pt x="4429" y="19709"/>
                </a:lnTo>
                <a:lnTo>
                  <a:pt x="4623" y="19369"/>
                </a:lnTo>
                <a:lnTo>
                  <a:pt x="4672" y="19271"/>
                </a:lnTo>
                <a:lnTo>
                  <a:pt x="4696" y="19198"/>
                </a:lnTo>
                <a:lnTo>
                  <a:pt x="4696" y="19101"/>
                </a:lnTo>
                <a:lnTo>
                  <a:pt x="4672" y="19004"/>
                </a:lnTo>
                <a:lnTo>
                  <a:pt x="4550" y="19004"/>
                </a:lnTo>
                <a:lnTo>
                  <a:pt x="4453" y="19077"/>
                </a:lnTo>
                <a:lnTo>
                  <a:pt x="4356" y="19150"/>
                </a:lnTo>
                <a:lnTo>
                  <a:pt x="4258" y="19271"/>
                </a:lnTo>
                <a:lnTo>
                  <a:pt x="4112" y="19490"/>
                </a:lnTo>
                <a:lnTo>
                  <a:pt x="4015" y="19709"/>
                </a:lnTo>
                <a:lnTo>
                  <a:pt x="3869" y="19977"/>
                </a:lnTo>
                <a:lnTo>
                  <a:pt x="3820" y="20123"/>
                </a:lnTo>
                <a:lnTo>
                  <a:pt x="3772" y="20293"/>
                </a:lnTo>
                <a:lnTo>
                  <a:pt x="3358" y="20318"/>
                </a:lnTo>
                <a:lnTo>
                  <a:pt x="3382" y="20172"/>
                </a:lnTo>
                <a:lnTo>
                  <a:pt x="3455" y="19928"/>
                </a:lnTo>
                <a:lnTo>
                  <a:pt x="3553" y="19709"/>
                </a:lnTo>
                <a:lnTo>
                  <a:pt x="3747" y="19320"/>
                </a:lnTo>
                <a:lnTo>
                  <a:pt x="3942" y="18955"/>
                </a:lnTo>
                <a:close/>
                <a:moveTo>
                  <a:pt x="1825" y="19028"/>
                </a:moveTo>
                <a:lnTo>
                  <a:pt x="2166" y="19052"/>
                </a:lnTo>
                <a:lnTo>
                  <a:pt x="2482" y="19052"/>
                </a:lnTo>
                <a:lnTo>
                  <a:pt x="2214" y="19393"/>
                </a:lnTo>
                <a:lnTo>
                  <a:pt x="1971" y="19758"/>
                </a:lnTo>
                <a:lnTo>
                  <a:pt x="1752" y="20099"/>
                </a:lnTo>
                <a:lnTo>
                  <a:pt x="1679" y="20245"/>
                </a:lnTo>
                <a:lnTo>
                  <a:pt x="1631" y="20366"/>
                </a:lnTo>
                <a:lnTo>
                  <a:pt x="1558" y="20366"/>
                </a:lnTo>
                <a:lnTo>
                  <a:pt x="1217" y="20342"/>
                </a:lnTo>
                <a:lnTo>
                  <a:pt x="876" y="20318"/>
                </a:lnTo>
                <a:lnTo>
                  <a:pt x="1120" y="20001"/>
                </a:lnTo>
                <a:lnTo>
                  <a:pt x="1363" y="19685"/>
                </a:lnTo>
                <a:lnTo>
                  <a:pt x="1582" y="19344"/>
                </a:lnTo>
                <a:lnTo>
                  <a:pt x="1825" y="19028"/>
                </a:lnTo>
                <a:close/>
                <a:moveTo>
                  <a:pt x="3650" y="18955"/>
                </a:moveTo>
                <a:lnTo>
                  <a:pt x="3528" y="19077"/>
                </a:lnTo>
                <a:lnTo>
                  <a:pt x="3431" y="19223"/>
                </a:lnTo>
                <a:lnTo>
                  <a:pt x="3236" y="19539"/>
                </a:lnTo>
                <a:lnTo>
                  <a:pt x="3163" y="19709"/>
                </a:lnTo>
                <a:lnTo>
                  <a:pt x="3066" y="19904"/>
                </a:lnTo>
                <a:lnTo>
                  <a:pt x="2993" y="20123"/>
                </a:lnTo>
                <a:lnTo>
                  <a:pt x="2993" y="20220"/>
                </a:lnTo>
                <a:lnTo>
                  <a:pt x="2993" y="20342"/>
                </a:lnTo>
                <a:lnTo>
                  <a:pt x="2044" y="20391"/>
                </a:lnTo>
                <a:lnTo>
                  <a:pt x="2214" y="20123"/>
                </a:lnTo>
                <a:lnTo>
                  <a:pt x="2360" y="19928"/>
                </a:lnTo>
                <a:lnTo>
                  <a:pt x="2677" y="19442"/>
                </a:lnTo>
                <a:lnTo>
                  <a:pt x="2847" y="19198"/>
                </a:lnTo>
                <a:lnTo>
                  <a:pt x="2969" y="19101"/>
                </a:lnTo>
                <a:lnTo>
                  <a:pt x="3066" y="19004"/>
                </a:lnTo>
                <a:lnTo>
                  <a:pt x="3650" y="18955"/>
                </a:lnTo>
                <a:close/>
                <a:moveTo>
                  <a:pt x="6619" y="0"/>
                </a:moveTo>
                <a:lnTo>
                  <a:pt x="5791" y="25"/>
                </a:lnTo>
                <a:lnTo>
                  <a:pt x="4940" y="49"/>
                </a:lnTo>
                <a:lnTo>
                  <a:pt x="3261" y="146"/>
                </a:lnTo>
                <a:lnTo>
                  <a:pt x="2068" y="195"/>
                </a:lnTo>
                <a:lnTo>
                  <a:pt x="1874" y="195"/>
                </a:lnTo>
                <a:lnTo>
                  <a:pt x="1703" y="244"/>
                </a:lnTo>
                <a:lnTo>
                  <a:pt x="1631" y="219"/>
                </a:lnTo>
                <a:lnTo>
                  <a:pt x="1582" y="195"/>
                </a:lnTo>
                <a:lnTo>
                  <a:pt x="1509" y="219"/>
                </a:lnTo>
                <a:lnTo>
                  <a:pt x="1460" y="268"/>
                </a:lnTo>
                <a:lnTo>
                  <a:pt x="1387" y="390"/>
                </a:lnTo>
                <a:lnTo>
                  <a:pt x="1363" y="511"/>
                </a:lnTo>
                <a:lnTo>
                  <a:pt x="1339" y="755"/>
                </a:lnTo>
                <a:lnTo>
                  <a:pt x="1339" y="1047"/>
                </a:lnTo>
                <a:lnTo>
                  <a:pt x="1387" y="1314"/>
                </a:lnTo>
                <a:lnTo>
                  <a:pt x="1217" y="1290"/>
                </a:lnTo>
                <a:lnTo>
                  <a:pt x="1047" y="1290"/>
                </a:lnTo>
                <a:lnTo>
                  <a:pt x="706" y="1314"/>
                </a:lnTo>
                <a:lnTo>
                  <a:pt x="536" y="1314"/>
                </a:lnTo>
                <a:lnTo>
                  <a:pt x="341" y="1338"/>
                </a:lnTo>
                <a:lnTo>
                  <a:pt x="268" y="1363"/>
                </a:lnTo>
                <a:lnTo>
                  <a:pt x="195" y="1411"/>
                </a:lnTo>
                <a:lnTo>
                  <a:pt x="122" y="1460"/>
                </a:lnTo>
                <a:lnTo>
                  <a:pt x="122" y="1557"/>
                </a:lnTo>
                <a:lnTo>
                  <a:pt x="122" y="1630"/>
                </a:lnTo>
                <a:lnTo>
                  <a:pt x="73" y="1874"/>
                </a:lnTo>
                <a:lnTo>
                  <a:pt x="49" y="2117"/>
                </a:lnTo>
                <a:lnTo>
                  <a:pt x="49" y="2652"/>
                </a:lnTo>
                <a:lnTo>
                  <a:pt x="73" y="3674"/>
                </a:lnTo>
                <a:lnTo>
                  <a:pt x="49" y="4891"/>
                </a:lnTo>
                <a:lnTo>
                  <a:pt x="25" y="6083"/>
                </a:lnTo>
                <a:lnTo>
                  <a:pt x="25" y="6765"/>
                </a:lnTo>
                <a:lnTo>
                  <a:pt x="49" y="7446"/>
                </a:lnTo>
                <a:lnTo>
                  <a:pt x="122" y="8809"/>
                </a:lnTo>
                <a:lnTo>
                  <a:pt x="219" y="10171"/>
                </a:lnTo>
                <a:lnTo>
                  <a:pt x="292" y="11534"/>
                </a:lnTo>
                <a:lnTo>
                  <a:pt x="317" y="12166"/>
                </a:lnTo>
                <a:lnTo>
                  <a:pt x="317" y="12799"/>
                </a:lnTo>
                <a:lnTo>
                  <a:pt x="292" y="14064"/>
                </a:lnTo>
                <a:lnTo>
                  <a:pt x="219" y="15330"/>
                </a:lnTo>
                <a:lnTo>
                  <a:pt x="146" y="16595"/>
                </a:lnTo>
                <a:lnTo>
                  <a:pt x="73" y="17519"/>
                </a:lnTo>
                <a:lnTo>
                  <a:pt x="25" y="17982"/>
                </a:lnTo>
                <a:lnTo>
                  <a:pt x="0" y="18444"/>
                </a:lnTo>
                <a:lnTo>
                  <a:pt x="0" y="18931"/>
                </a:lnTo>
                <a:lnTo>
                  <a:pt x="25" y="19393"/>
                </a:lnTo>
                <a:lnTo>
                  <a:pt x="98" y="19831"/>
                </a:lnTo>
                <a:lnTo>
                  <a:pt x="146" y="20050"/>
                </a:lnTo>
                <a:lnTo>
                  <a:pt x="219" y="20269"/>
                </a:lnTo>
                <a:lnTo>
                  <a:pt x="268" y="20366"/>
                </a:lnTo>
                <a:lnTo>
                  <a:pt x="365" y="20415"/>
                </a:lnTo>
                <a:lnTo>
                  <a:pt x="463" y="20439"/>
                </a:lnTo>
                <a:lnTo>
                  <a:pt x="536" y="20415"/>
                </a:lnTo>
                <a:lnTo>
                  <a:pt x="560" y="20512"/>
                </a:lnTo>
                <a:lnTo>
                  <a:pt x="609" y="20610"/>
                </a:lnTo>
                <a:lnTo>
                  <a:pt x="706" y="20658"/>
                </a:lnTo>
                <a:lnTo>
                  <a:pt x="803" y="20731"/>
                </a:lnTo>
                <a:lnTo>
                  <a:pt x="1047" y="20804"/>
                </a:lnTo>
                <a:lnTo>
                  <a:pt x="1339" y="20853"/>
                </a:lnTo>
                <a:lnTo>
                  <a:pt x="1631" y="20877"/>
                </a:lnTo>
                <a:lnTo>
                  <a:pt x="1922" y="20877"/>
                </a:lnTo>
                <a:lnTo>
                  <a:pt x="2312" y="20853"/>
                </a:lnTo>
                <a:lnTo>
                  <a:pt x="3188" y="20829"/>
                </a:lnTo>
                <a:lnTo>
                  <a:pt x="4039" y="20780"/>
                </a:lnTo>
                <a:lnTo>
                  <a:pt x="5767" y="20683"/>
                </a:lnTo>
                <a:lnTo>
                  <a:pt x="7057" y="20634"/>
                </a:lnTo>
                <a:lnTo>
                  <a:pt x="8322" y="20585"/>
                </a:lnTo>
                <a:lnTo>
                  <a:pt x="9611" y="20585"/>
                </a:lnTo>
                <a:lnTo>
                  <a:pt x="10877" y="20610"/>
                </a:lnTo>
                <a:lnTo>
                  <a:pt x="12239" y="20634"/>
                </a:lnTo>
                <a:lnTo>
                  <a:pt x="12337" y="20658"/>
                </a:lnTo>
                <a:lnTo>
                  <a:pt x="12434" y="20658"/>
                </a:lnTo>
                <a:lnTo>
                  <a:pt x="12458" y="20634"/>
                </a:lnTo>
                <a:lnTo>
                  <a:pt x="13261" y="20634"/>
                </a:lnTo>
                <a:lnTo>
                  <a:pt x="14040" y="20585"/>
                </a:lnTo>
                <a:lnTo>
                  <a:pt x="14843" y="20512"/>
                </a:lnTo>
                <a:lnTo>
                  <a:pt x="15622" y="20391"/>
                </a:lnTo>
                <a:lnTo>
                  <a:pt x="15695" y="20366"/>
                </a:lnTo>
                <a:lnTo>
                  <a:pt x="15743" y="20342"/>
                </a:lnTo>
                <a:lnTo>
                  <a:pt x="15865" y="20318"/>
                </a:lnTo>
                <a:lnTo>
                  <a:pt x="15962" y="20269"/>
                </a:lnTo>
                <a:lnTo>
                  <a:pt x="16011" y="20172"/>
                </a:lnTo>
                <a:lnTo>
                  <a:pt x="16035" y="20123"/>
                </a:lnTo>
                <a:lnTo>
                  <a:pt x="16035" y="20050"/>
                </a:lnTo>
                <a:lnTo>
                  <a:pt x="16011" y="19807"/>
                </a:lnTo>
                <a:lnTo>
                  <a:pt x="15962" y="19563"/>
                </a:lnTo>
                <a:lnTo>
                  <a:pt x="15938" y="19320"/>
                </a:lnTo>
                <a:lnTo>
                  <a:pt x="15938" y="19077"/>
                </a:lnTo>
                <a:lnTo>
                  <a:pt x="16400" y="19028"/>
                </a:lnTo>
                <a:lnTo>
                  <a:pt x="16522" y="18979"/>
                </a:lnTo>
                <a:lnTo>
                  <a:pt x="16595" y="18906"/>
                </a:lnTo>
                <a:lnTo>
                  <a:pt x="16668" y="18833"/>
                </a:lnTo>
                <a:lnTo>
                  <a:pt x="16717" y="18760"/>
                </a:lnTo>
                <a:lnTo>
                  <a:pt x="16790" y="18347"/>
                </a:lnTo>
                <a:lnTo>
                  <a:pt x="16838" y="17933"/>
                </a:lnTo>
                <a:lnTo>
                  <a:pt x="16863" y="17519"/>
                </a:lnTo>
                <a:lnTo>
                  <a:pt x="16863" y="17106"/>
                </a:lnTo>
                <a:lnTo>
                  <a:pt x="16863" y="16254"/>
                </a:lnTo>
                <a:lnTo>
                  <a:pt x="16838" y="15427"/>
                </a:lnTo>
                <a:lnTo>
                  <a:pt x="16838" y="14429"/>
                </a:lnTo>
                <a:lnTo>
                  <a:pt x="16814" y="13432"/>
                </a:lnTo>
                <a:lnTo>
                  <a:pt x="16765" y="11412"/>
                </a:lnTo>
                <a:lnTo>
                  <a:pt x="16765" y="10414"/>
                </a:lnTo>
                <a:lnTo>
                  <a:pt x="16765" y="9417"/>
                </a:lnTo>
                <a:lnTo>
                  <a:pt x="16814" y="7422"/>
                </a:lnTo>
                <a:lnTo>
                  <a:pt x="16814" y="6473"/>
                </a:lnTo>
                <a:lnTo>
                  <a:pt x="16814" y="5499"/>
                </a:lnTo>
                <a:lnTo>
                  <a:pt x="16814" y="5013"/>
                </a:lnTo>
                <a:lnTo>
                  <a:pt x="16765" y="4550"/>
                </a:lnTo>
                <a:lnTo>
                  <a:pt x="16717" y="4064"/>
                </a:lnTo>
                <a:lnTo>
                  <a:pt x="16619" y="3601"/>
                </a:lnTo>
                <a:lnTo>
                  <a:pt x="16571" y="3553"/>
                </a:lnTo>
                <a:lnTo>
                  <a:pt x="16522" y="3504"/>
                </a:lnTo>
                <a:lnTo>
                  <a:pt x="16425" y="3334"/>
                </a:lnTo>
                <a:lnTo>
                  <a:pt x="16303" y="3188"/>
                </a:lnTo>
                <a:lnTo>
                  <a:pt x="16060" y="2896"/>
                </a:lnTo>
                <a:lnTo>
                  <a:pt x="15792" y="2604"/>
                </a:lnTo>
                <a:lnTo>
                  <a:pt x="15524" y="2336"/>
                </a:lnTo>
                <a:lnTo>
                  <a:pt x="14989" y="1801"/>
                </a:lnTo>
                <a:lnTo>
                  <a:pt x="14502" y="1338"/>
                </a:lnTo>
                <a:lnTo>
                  <a:pt x="14259" y="1119"/>
                </a:lnTo>
                <a:lnTo>
                  <a:pt x="13991" y="901"/>
                </a:lnTo>
                <a:lnTo>
                  <a:pt x="13699" y="633"/>
                </a:lnTo>
                <a:lnTo>
                  <a:pt x="13529" y="487"/>
                </a:lnTo>
                <a:lnTo>
                  <a:pt x="13359" y="390"/>
                </a:lnTo>
                <a:lnTo>
                  <a:pt x="13334" y="317"/>
                </a:lnTo>
                <a:lnTo>
                  <a:pt x="13286" y="292"/>
                </a:lnTo>
                <a:lnTo>
                  <a:pt x="13237" y="268"/>
                </a:lnTo>
                <a:lnTo>
                  <a:pt x="13164" y="244"/>
                </a:lnTo>
                <a:lnTo>
                  <a:pt x="9903" y="73"/>
                </a:lnTo>
                <a:lnTo>
                  <a:pt x="8249" y="25"/>
                </a:lnTo>
                <a:lnTo>
                  <a:pt x="6619" y="0"/>
                </a:lnTo>
                <a:close/>
              </a:path>
            </a:pathLst>
          </a:custGeom>
          <a:solidFill>
            <a:srgbClr val="005689"/>
          </a:solidFill>
          <a:ln>
            <a:noFill/>
          </a:ln>
        </p:spPr>
        <p:txBody>
          <a:bodyPr spcFirstLastPara="1" wrap="square" lIns="121900" tIns="121900" rIns="121900" bIns="121900" anchor="ctr" anchorCtr="0">
            <a:noAutofit/>
          </a:bodyPr>
          <a:lstStyle/>
          <a:p>
            <a:endParaRPr sz="2400"/>
          </a:p>
        </p:txBody>
      </p:sp>
      <p:sp>
        <p:nvSpPr>
          <p:cNvPr id="34" name="Google Shape;491;p41">
            <a:extLst>
              <a:ext uri="{FF2B5EF4-FFF2-40B4-BE49-F238E27FC236}">
                <a16:creationId xmlns:a16="http://schemas.microsoft.com/office/drawing/2014/main" id="{72448B51-F089-864D-8C28-5023EF38B26C}"/>
              </a:ext>
            </a:extLst>
          </p:cNvPr>
          <p:cNvSpPr/>
          <p:nvPr/>
        </p:nvSpPr>
        <p:spPr>
          <a:xfrm>
            <a:off x="5953808" y="2334939"/>
            <a:ext cx="397355" cy="367007"/>
          </a:xfrm>
          <a:custGeom>
            <a:avLst/>
            <a:gdLst/>
            <a:ahLst/>
            <a:cxnLst/>
            <a:rect l="l" t="t" r="r" b="b"/>
            <a:pathLst>
              <a:path w="17204" h="15890" extrusionOk="0">
                <a:moveTo>
                  <a:pt x="1241" y="6108"/>
                </a:moveTo>
                <a:lnTo>
                  <a:pt x="1022" y="6376"/>
                </a:lnTo>
                <a:lnTo>
                  <a:pt x="852" y="6644"/>
                </a:lnTo>
                <a:lnTo>
                  <a:pt x="755" y="6765"/>
                </a:lnTo>
                <a:lnTo>
                  <a:pt x="730" y="6425"/>
                </a:lnTo>
                <a:lnTo>
                  <a:pt x="682" y="6108"/>
                </a:lnTo>
                <a:close/>
                <a:moveTo>
                  <a:pt x="3188" y="6181"/>
                </a:moveTo>
                <a:lnTo>
                  <a:pt x="3918" y="6206"/>
                </a:lnTo>
                <a:lnTo>
                  <a:pt x="3772" y="6327"/>
                </a:lnTo>
                <a:lnTo>
                  <a:pt x="3626" y="6498"/>
                </a:lnTo>
                <a:lnTo>
                  <a:pt x="3382" y="6814"/>
                </a:lnTo>
                <a:lnTo>
                  <a:pt x="3236" y="7009"/>
                </a:lnTo>
                <a:lnTo>
                  <a:pt x="3115" y="6936"/>
                </a:lnTo>
                <a:lnTo>
                  <a:pt x="2969" y="6911"/>
                </a:lnTo>
                <a:lnTo>
                  <a:pt x="2896" y="6887"/>
                </a:lnTo>
                <a:lnTo>
                  <a:pt x="2798" y="6863"/>
                </a:lnTo>
                <a:lnTo>
                  <a:pt x="2725" y="6863"/>
                </a:lnTo>
                <a:lnTo>
                  <a:pt x="2969" y="6546"/>
                </a:lnTo>
                <a:lnTo>
                  <a:pt x="3188" y="6230"/>
                </a:lnTo>
                <a:lnTo>
                  <a:pt x="3188" y="6181"/>
                </a:lnTo>
                <a:close/>
                <a:moveTo>
                  <a:pt x="4112" y="6206"/>
                </a:moveTo>
                <a:lnTo>
                  <a:pt x="4064" y="6376"/>
                </a:lnTo>
                <a:lnTo>
                  <a:pt x="4039" y="6546"/>
                </a:lnTo>
                <a:lnTo>
                  <a:pt x="4039" y="6863"/>
                </a:lnTo>
                <a:lnTo>
                  <a:pt x="3991" y="7398"/>
                </a:lnTo>
                <a:lnTo>
                  <a:pt x="3796" y="7617"/>
                </a:lnTo>
                <a:lnTo>
                  <a:pt x="3626" y="7860"/>
                </a:lnTo>
                <a:lnTo>
                  <a:pt x="3650" y="7714"/>
                </a:lnTo>
                <a:lnTo>
                  <a:pt x="3650" y="7568"/>
                </a:lnTo>
                <a:lnTo>
                  <a:pt x="3626" y="7447"/>
                </a:lnTo>
                <a:lnTo>
                  <a:pt x="3577" y="7325"/>
                </a:lnTo>
                <a:lnTo>
                  <a:pt x="3504" y="7203"/>
                </a:lnTo>
                <a:lnTo>
                  <a:pt x="3820" y="6717"/>
                </a:lnTo>
                <a:lnTo>
                  <a:pt x="3966" y="6473"/>
                </a:lnTo>
                <a:lnTo>
                  <a:pt x="4088" y="6206"/>
                </a:lnTo>
                <a:close/>
                <a:moveTo>
                  <a:pt x="2701" y="7301"/>
                </a:moveTo>
                <a:lnTo>
                  <a:pt x="2750" y="7325"/>
                </a:lnTo>
                <a:lnTo>
                  <a:pt x="2823" y="7325"/>
                </a:lnTo>
                <a:lnTo>
                  <a:pt x="2969" y="7374"/>
                </a:lnTo>
                <a:lnTo>
                  <a:pt x="3090" y="7447"/>
                </a:lnTo>
                <a:lnTo>
                  <a:pt x="3163" y="7568"/>
                </a:lnTo>
                <a:lnTo>
                  <a:pt x="3188" y="7690"/>
                </a:lnTo>
                <a:lnTo>
                  <a:pt x="3188" y="7836"/>
                </a:lnTo>
                <a:lnTo>
                  <a:pt x="3139" y="7982"/>
                </a:lnTo>
                <a:lnTo>
                  <a:pt x="3042" y="8104"/>
                </a:lnTo>
                <a:lnTo>
                  <a:pt x="2920" y="8201"/>
                </a:lnTo>
                <a:lnTo>
                  <a:pt x="2847" y="8225"/>
                </a:lnTo>
                <a:lnTo>
                  <a:pt x="2774" y="8250"/>
                </a:lnTo>
                <a:lnTo>
                  <a:pt x="2677" y="8225"/>
                </a:lnTo>
                <a:lnTo>
                  <a:pt x="2604" y="8201"/>
                </a:lnTo>
                <a:lnTo>
                  <a:pt x="2531" y="8152"/>
                </a:lnTo>
                <a:lnTo>
                  <a:pt x="2482" y="8079"/>
                </a:lnTo>
                <a:lnTo>
                  <a:pt x="2433" y="8031"/>
                </a:lnTo>
                <a:lnTo>
                  <a:pt x="2409" y="7958"/>
                </a:lnTo>
                <a:lnTo>
                  <a:pt x="2385" y="7836"/>
                </a:lnTo>
                <a:lnTo>
                  <a:pt x="2385" y="7714"/>
                </a:lnTo>
                <a:lnTo>
                  <a:pt x="2433" y="7593"/>
                </a:lnTo>
                <a:lnTo>
                  <a:pt x="2482" y="7495"/>
                </a:lnTo>
                <a:lnTo>
                  <a:pt x="2579" y="7374"/>
                </a:lnTo>
                <a:lnTo>
                  <a:pt x="2701" y="7301"/>
                </a:lnTo>
                <a:close/>
                <a:moveTo>
                  <a:pt x="1582" y="6133"/>
                </a:moveTo>
                <a:lnTo>
                  <a:pt x="1898" y="6157"/>
                </a:lnTo>
                <a:lnTo>
                  <a:pt x="2239" y="6157"/>
                </a:lnTo>
                <a:lnTo>
                  <a:pt x="3042" y="6181"/>
                </a:lnTo>
                <a:lnTo>
                  <a:pt x="2823" y="6303"/>
                </a:lnTo>
                <a:lnTo>
                  <a:pt x="2628" y="6473"/>
                </a:lnTo>
                <a:lnTo>
                  <a:pt x="2458" y="6692"/>
                </a:lnTo>
                <a:lnTo>
                  <a:pt x="2287" y="6911"/>
                </a:lnTo>
                <a:lnTo>
                  <a:pt x="1995" y="7398"/>
                </a:lnTo>
                <a:lnTo>
                  <a:pt x="1728" y="7836"/>
                </a:lnTo>
                <a:lnTo>
                  <a:pt x="1485" y="8225"/>
                </a:lnTo>
                <a:lnTo>
                  <a:pt x="1193" y="8639"/>
                </a:lnTo>
                <a:lnTo>
                  <a:pt x="925" y="9053"/>
                </a:lnTo>
                <a:lnTo>
                  <a:pt x="657" y="9466"/>
                </a:lnTo>
                <a:lnTo>
                  <a:pt x="633" y="8639"/>
                </a:lnTo>
                <a:lnTo>
                  <a:pt x="755" y="8566"/>
                </a:lnTo>
                <a:lnTo>
                  <a:pt x="852" y="8469"/>
                </a:lnTo>
                <a:lnTo>
                  <a:pt x="1047" y="8225"/>
                </a:lnTo>
                <a:lnTo>
                  <a:pt x="1193" y="7982"/>
                </a:lnTo>
                <a:lnTo>
                  <a:pt x="1314" y="7714"/>
                </a:lnTo>
                <a:lnTo>
                  <a:pt x="1436" y="7544"/>
                </a:lnTo>
                <a:lnTo>
                  <a:pt x="1582" y="7349"/>
                </a:lnTo>
                <a:lnTo>
                  <a:pt x="1874" y="6984"/>
                </a:lnTo>
                <a:lnTo>
                  <a:pt x="1995" y="6790"/>
                </a:lnTo>
                <a:lnTo>
                  <a:pt x="2141" y="6619"/>
                </a:lnTo>
                <a:lnTo>
                  <a:pt x="2239" y="6425"/>
                </a:lnTo>
                <a:lnTo>
                  <a:pt x="2312" y="6206"/>
                </a:lnTo>
                <a:lnTo>
                  <a:pt x="2312" y="6181"/>
                </a:lnTo>
                <a:lnTo>
                  <a:pt x="2287" y="6181"/>
                </a:lnTo>
                <a:lnTo>
                  <a:pt x="2117" y="6279"/>
                </a:lnTo>
                <a:lnTo>
                  <a:pt x="1971" y="6400"/>
                </a:lnTo>
                <a:lnTo>
                  <a:pt x="1825" y="6546"/>
                </a:lnTo>
                <a:lnTo>
                  <a:pt x="1703" y="6692"/>
                </a:lnTo>
                <a:lnTo>
                  <a:pt x="1460" y="7009"/>
                </a:lnTo>
                <a:lnTo>
                  <a:pt x="1217" y="7325"/>
                </a:lnTo>
                <a:lnTo>
                  <a:pt x="925" y="7714"/>
                </a:lnTo>
                <a:lnTo>
                  <a:pt x="657" y="8152"/>
                </a:lnTo>
                <a:lnTo>
                  <a:pt x="657" y="8128"/>
                </a:lnTo>
                <a:lnTo>
                  <a:pt x="730" y="7398"/>
                </a:lnTo>
                <a:lnTo>
                  <a:pt x="828" y="7276"/>
                </a:lnTo>
                <a:lnTo>
                  <a:pt x="901" y="7130"/>
                </a:lnTo>
                <a:lnTo>
                  <a:pt x="1047" y="6887"/>
                </a:lnTo>
                <a:lnTo>
                  <a:pt x="1339" y="6522"/>
                </a:lnTo>
                <a:lnTo>
                  <a:pt x="1460" y="6327"/>
                </a:lnTo>
                <a:lnTo>
                  <a:pt x="1582" y="6133"/>
                </a:lnTo>
                <a:close/>
                <a:moveTo>
                  <a:pt x="1971" y="7982"/>
                </a:moveTo>
                <a:lnTo>
                  <a:pt x="1995" y="8104"/>
                </a:lnTo>
                <a:lnTo>
                  <a:pt x="2044" y="8225"/>
                </a:lnTo>
                <a:lnTo>
                  <a:pt x="2117" y="8323"/>
                </a:lnTo>
                <a:lnTo>
                  <a:pt x="2190" y="8396"/>
                </a:lnTo>
                <a:lnTo>
                  <a:pt x="1533" y="9369"/>
                </a:lnTo>
                <a:lnTo>
                  <a:pt x="682" y="10658"/>
                </a:lnTo>
                <a:lnTo>
                  <a:pt x="682" y="10512"/>
                </a:lnTo>
                <a:lnTo>
                  <a:pt x="657" y="10123"/>
                </a:lnTo>
                <a:lnTo>
                  <a:pt x="1241" y="9150"/>
                </a:lnTo>
                <a:lnTo>
                  <a:pt x="1849" y="8201"/>
                </a:lnTo>
                <a:lnTo>
                  <a:pt x="1971" y="7982"/>
                </a:lnTo>
                <a:close/>
                <a:moveTo>
                  <a:pt x="3188" y="8566"/>
                </a:moveTo>
                <a:lnTo>
                  <a:pt x="2312" y="9928"/>
                </a:lnTo>
                <a:lnTo>
                  <a:pt x="1436" y="11242"/>
                </a:lnTo>
                <a:lnTo>
                  <a:pt x="1047" y="11753"/>
                </a:lnTo>
                <a:lnTo>
                  <a:pt x="828" y="11997"/>
                </a:lnTo>
                <a:lnTo>
                  <a:pt x="657" y="12264"/>
                </a:lnTo>
                <a:lnTo>
                  <a:pt x="657" y="11242"/>
                </a:lnTo>
                <a:lnTo>
                  <a:pt x="974" y="10780"/>
                </a:lnTo>
                <a:lnTo>
                  <a:pt x="1922" y="9369"/>
                </a:lnTo>
                <a:lnTo>
                  <a:pt x="2458" y="8590"/>
                </a:lnTo>
                <a:lnTo>
                  <a:pt x="2579" y="8639"/>
                </a:lnTo>
                <a:lnTo>
                  <a:pt x="2725" y="8663"/>
                </a:lnTo>
                <a:lnTo>
                  <a:pt x="2871" y="8663"/>
                </a:lnTo>
                <a:lnTo>
                  <a:pt x="2993" y="8639"/>
                </a:lnTo>
                <a:lnTo>
                  <a:pt x="3090" y="8615"/>
                </a:lnTo>
                <a:lnTo>
                  <a:pt x="3188" y="8566"/>
                </a:lnTo>
                <a:close/>
                <a:moveTo>
                  <a:pt x="3991" y="7787"/>
                </a:moveTo>
                <a:lnTo>
                  <a:pt x="3991" y="8834"/>
                </a:lnTo>
                <a:lnTo>
                  <a:pt x="3820" y="8980"/>
                </a:lnTo>
                <a:lnTo>
                  <a:pt x="3650" y="9174"/>
                </a:lnTo>
                <a:lnTo>
                  <a:pt x="3358" y="9588"/>
                </a:lnTo>
                <a:lnTo>
                  <a:pt x="2823" y="10342"/>
                </a:lnTo>
                <a:lnTo>
                  <a:pt x="2555" y="10707"/>
                </a:lnTo>
                <a:lnTo>
                  <a:pt x="2287" y="11096"/>
                </a:lnTo>
                <a:lnTo>
                  <a:pt x="1436" y="12143"/>
                </a:lnTo>
                <a:lnTo>
                  <a:pt x="1022" y="12654"/>
                </a:lnTo>
                <a:lnTo>
                  <a:pt x="633" y="13189"/>
                </a:lnTo>
                <a:lnTo>
                  <a:pt x="633" y="12946"/>
                </a:lnTo>
                <a:lnTo>
                  <a:pt x="633" y="12775"/>
                </a:lnTo>
                <a:lnTo>
                  <a:pt x="755" y="12654"/>
                </a:lnTo>
                <a:lnTo>
                  <a:pt x="876" y="12532"/>
                </a:lnTo>
                <a:lnTo>
                  <a:pt x="1120" y="12264"/>
                </a:lnTo>
                <a:lnTo>
                  <a:pt x="1509" y="11680"/>
                </a:lnTo>
                <a:lnTo>
                  <a:pt x="2020" y="10975"/>
                </a:lnTo>
                <a:lnTo>
                  <a:pt x="2506" y="10245"/>
                </a:lnTo>
                <a:lnTo>
                  <a:pt x="2993" y="9490"/>
                </a:lnTo>
                <a:lnTo>
                  <a:pt x="3455" y="8736"/>
                </a:lnTo>
                <a:lnTo>
                  <a:pt x="3723" y="8274"/>
                </a:lnTo>
                <a:lnTo>
                  <a:pt x="3869" y="8031"/>
                </a:lnTo>
                <a:lnTo>
                  <a:pt x="3991" y="7787"/>
                </a:lnTo>
                <a:close/>
                <a:moveTo>
                  <a:pt x="4039" y="14065"/>
                </a:moveTo>
                <a:lnTo>
                  <a:pt x="4039" y="14430"/>
                </a:lnTo>
                <a:lnTo>
                  <a:pt x="3820" y="14430"/>
                </a:lnTo>
                <a:lnTo>
                  <a:pt x="4015" y="14089"/>
                </a:lnTo>
                <a:lnTo>
                  <a:pt x="4039" y="14065"/>
                </a:lnTo>
                <a:close/>
                <a:moveTo>
                  <a:pt x="4039" y="12921"/>
                </a:moveTo>
                <a:lnTo>
                  <a:pt x="4039" y="13140"/>
                </a:lnTo>
                <a:lnTo>
                  <a:pt x="4039" y="13554"/>
                </a:lnTo>
                <a:lnTo>
                  <a:pt x="3918" y="13724"/>
                </a:lnTo>
                <a:lnTo>
                  <a:pt x="3820" y="13870"/>
                </a:lnTo>
                <a:lnTo>
                  <a:pt x="3577" y="14235"/>
                </a:lnTo>
                <a:lnTo>
                  <a:pt x="3431" y="14454"/>
                </a:lnTo>
                <a:lnTo>
                  <a:pt x="2993" y="14454"/>
                </a:lnTo>
                <a:lnTo>
                  <a:pt x="3431" y="13797"/>
                </a:lnTo>
                <a:lnTo>
                  <a:pt x="3747" y="13359"/>
                </a:lnTo>
                <a:lnTo>
                  <a:pt x="4039" y="12921"/>
                </a:lnTo>
                <a:close/>
                <a:moveTo>
                  <a:pt x="4039" y="11826"/>
                </a:moveTo>
                <a:lnTo>
                  <a:pt x="4039" y="12483"/>
                </a:lnTo>
                <a:lnTo>
                  <a:pt x="3845" y="12678"/>
                </a:lnTo>
                <a:lnTo>
                  <a:pt x="3650" y="12873"/>
                </a:lnTo>
                <a:lnTo>
                  <a:pt x="3334" y="13311"/>
                </a:lnTo>
                <a:lnTo>
                  <a:pt x="2896" y="13895"/>
                </a:lnTo>
                <a:lnTo>
                  <a:pt x="2677" y="14187"/>
                </a:lnTo>
                <a:lnTo>
                  <a:pt x="2482" y="14503"/>
                </a:lnTo>
                <a:lnTo>
                  <a:pt x="2312" y="14503"/>
                </a:lnTo>
                <a:lnTo>
                  <a:pt x="2433" y="14333"/>
                </a:lnTo>
                <a:lnTo>
                  <a:pt x="2555" y="14162"/>
                </a:lnTo>
                <a:lnTo>
                  <a:pt x="2871" y="13651"/>
                </a:lnTo>
                <a:lnTo>
                  <a:pt x="3188" y="13116"/>
                </a:lnTo>
                <a:lnTo>
                  <a:pt x="3504" y="12581"/>
                </a:lnTo>
                <a:lnTo>
                  <a:pt x="3845" y="12070"/>
                </a:lnTo>
                <a:lnTo>
                  <a:pt x="4039" y="11826"/>
                </a:lnTo>
                <a:close/>
                <a:moveTo>
                  <a:pt x="4015" y="10391"/>
                </a:moveTo>
                <a:lnTo>
                  <a:pt x="4015" y="11218"/>
                </a:lnTo>
                <a:lnTo>
                  <a:pt x="4039" y="11364"/>
                </a:lnTo>
                <a:lnTo>
                  <a:pt x="3869" y="11486"/>
                </a:lnTo>
                <a:lnTo>
                  <a:pt x="3723" y="11656"/>
                </a:lnTo>
                <a:lnTo>
                  <a:pt x="3577" y="11826"/>
                </a:lnTo>
                <a:lnTo>
                  <a:pt x="3455" y="12021"/>
                </a:lnTo>
                <a:lnTo>
                  <a:pt x="3236" y="12386"/>
                </a:lnTo>
                <a:lnTo>
                  <a:pt x="3042" y="12702"/>
                </a:lnTo>
                <a:lnTo>
                  <a:pt x="2725" y="13238"/>
                </a:lnTo>
                <a:lnTo>
                  <a:pt x="2409" y="13773"/>
                </a:lnTo>
                <a:lnTo>
                  <a:pt x="2263" y="13968"/>
                </a:lnTo>
                <a:lnTo>
                  <a:pt x="2117" y="14138"/>
                </a:lnTo>
                <a:lnTo>
                  <a:pt x="1971" y="14333"/>
                </a:lnTo>
                <a:lnTo>
                  <a:pt x="1849" y="14527"/>
                </a:lnTo>
                <a:lnTo>
                  <a:pt x="1047" y="14600"/>
                </a:lnTo>
                <a:lnTo>
                  <a:pt x="1460" y="14089"/>
                </a:lnTo>
                <a:lnTo>
                  <a:pt x="1825" y="13554"/>
                </a:lnTo>
                <a:lnTo>
                  <a:pt x="2214" y="13019"/>
                </a:lnTo>
                <a:lnTo>
                  <a:pt x="2604" y="12508"/>
                </a:lnTo>
                <a:lnTo>
                  <a:pt x="2823" y="12240"/>
                </a:lnTo>
                <a:lnTo>
                  <a:pt x="3017" y="11972"/>
                </a:lnTo>
                <a:lnTo>
                  <a:pt x="3382" y="11388"/>
                </a:lnTo>
                <a:lnTo>
                  <a:pt x="3723" y="10902"/>
                </a:lnTo>
                <a:lnTo>
                  <a:pt x="3869" y="10634"/>
                </a:lnTo>
                <a:lnTo>
                  <a:pt x="4015" y="10391"/>
                </a:lnTo>
                <a:close/>
                <a:moveTo>
                  <a:pt x="4015" y="9271"/>
                </a:moveTo>
                <a:lnTo>
                  <a:pt x="4015" y="10147"/>
                </a:lnTo>
                <a:lnTo>
                  <a:pt x="3893" y="10220"/>
                </a:lnTo>
                <a:lnTo>
                  <a:pt x="3796" y="10318"/>
                </a:lnTo>
                <a:lnTo>
                  <a:pt x="3626" y="10512"/>
                </a:lnTo>
                <a:lnTo>
                  <a:pt x="3455" y="10731"/>
                </a:lnTo>
                <a:lnTo>
                  <a:pt x="3285" y="10975"/>
                </a:lnTo>
                <a:lnTo>
                  <a:pt x="2847" y="11632"/>
                </a:lnTo>
                <a:lnTo>
                  <a:pt x="2628" y="11972"/>
                </a:lnTo>
                <a:lnTo>
                  <a:pt x="2385" y="12289"/>
                </a:lnTo>
                <a:lnTo>
                  <a:pt x="1947" y="12873"/>
                </a:lnTo>
                <a:lnTo>
                  <a:pt x="1509" y="13481"/>
                </a:lnTo>
                <a:lnTo>
                  <a:pt x="1071" y="14065"/>
                </a:lnTo>
                <a:lnTo>
                  <a:pt x="828" y="14333"/>
                </a:lnTo>
                <a:lnTo>
                  <a:pt x="584" y="14625"/>
                </a:lnTo>
                <a:lnTo>
                  <a:pt x="609" y="14430"/>
                </a:lnTo>
                <a:lnTo>
                  <a:pt x="609" y="14235"/>
                </a:lnTo>
                <a:lnTo>
                  <a:pt x="609" y="13895"/>
                </a:lnTo>
                <a:lnTo>
                  <a:pt x="1120" y="13213"/>
                </a:lnTo>
                <a:lnTo>
                  <a:pt x="1631" y="12556"/>
                </a:lnTo>
                <a:lnTo>
                  <a:pt x="2677" y="11242"/>
                </a:lnTo>
                <a:lnTo>
                  <a:pt x="3090" y="10658"/>
                </a:lnTo>
                <a:lnTo>
                  <a:pt x="3480" y="10050"/>
                </a:lnTo>
                <a:lnTo>
                  <a:pt x="3747" y="9661"/>
                </a:lnTo>
                <a:lnTo>
                  <a:pt x="4015" y="9271"/>
                </a:lnTo>
                <a:close/>
                <a:moveTo>
                  <a:pt x="10341" y="488"/>
                </a:moveTo>
                <a:lnTo>
                  <a:pt x="10536" y="512"/>
                </a:lnTo>
                <a:lnTo>
                  <a:pt x="10755" y="536"/>
                </a:lnTo>
                <a:lnTo>
                  <a:pt x="10950" y="585"/>
                </a:lnTo>
                <a:lnTo>
                  <a:pt x="11071" y="609"/>
                </a:lnTo>
                <a:lnTo>
                  <a:pt x="11169" y="658"/>
                </a:lnTo>
                <a:lnTo>
                  <a:pt x="11266" y="731"/>
                </a:lnTo>
                <a:lnTo>
                  <a:pt x="11339" y="828"/>
                </a:lnTo>
                <a:lnTo>
                  <a:pt x="11485" y="999"/>
                </a:lnTo>
                <a:lnTo>
                  <a:pt x="11582" y="1217"/>
                </a:lnTo>
                <a:lnTo>
                  <a:pt x="11655" y="1436"/>
                </a:lnTo>
                <a:lnTo>
                  <a:pt x="11704" y="1680"/>
                </a:lnTo>
                <a:lnTo>
                  <a:pt x="11728" y="1923"/>
                </a:lnTo>
                <a:lnTo>
                  <a:pt x="11728" y="2385"/>
                </a:lnTo>
                <a:lnTo>
                  <a:pt x="11680" y="2848"/>
                </a:lnTo>
                <a:lnTo>
                  <a:pt x="11582" y="3310"/>
                </a:lnTo>
                <a:lnTo>
                  <a:pt x="11461" y="3772"/>
                </a:lnTo>
                <a:lnTo>
                  <a:pt x="11315" y="4210"/>
                </a:lnTo>
                <a:lnTo>
                  <a:pt x="10974" y="5111"/>
                </a:lnTo>
                <a:lnTo>
                  <a:pt x="10804" y="5549"/>
                </a:lnTo>
                <a:lnTo>
                  <a:pt x="10658" y="5987"/>
                </a:lnTo>
                <a:lnTo>
                  <a:pt x="10658" y="6084"/>
                </a:lnTo>
                <a:lnTo>
                  <a:pt x="10658" y="6181"/>
                </a:lnTo>
                <a:lnTo>
                  <a:pt x="10731" y="6254"/>
                </a:lnTo>
                <a:lnTo>
                  <a:pt x="10779" y="6303"/>
                </a:lnTo>
                <a:lnTo>
                  <a:pt x="10877" y="6327"/>
                </a:lnTo>
                <a:lnTo>
                  <a:pt x="10950" y="6327"/>
                </a:lnTo>
                <a:lnTo>
                  <a:pt x="11047" y="6303"/>
                </a:lnTo>
                <a:lnTo>
                  <a:pt x="11120" y="6279"/>
                </a:lnTo>
                <a:lnTo>
                  <a:pt x="11388" y="6303"/>
                </a:lnTo>
                <a:lnTo>
                  <a:pt x="11655" y="6327"/>
                </a:lnTo>
                <a:lnTo>
                  <a:pt x="12215" y="6352"/>
                </a:lnTo>
                <a:lnTo>
                  <a:pt x="12775" y="6327"/>
                </a:lnTo>
                <a:lnTo>
                  <a:pt x="13310" y="6327"/>
                </a:lnTo>
                <a:lnTo>
                  <a:pt x="13748" y="6352"/>
                </a:lnTo>
                <a:lnTo>
                  <a:pt x="14210" y="6425"/>
                </a:lnTo>
                <a:lnTo>
                  <a:pt x="14673" y="6498"/>
                </a:lnTo>
                <a:lnTo>
                  <a:pt x="15111" y="6595"/>
                </a:lnTo>
                <a:lnTo>
                  <a:pt x="15476" y="6668"/>
                </a:lnTo>
                <a:lnTo>
                  <a:pt x="15841" y="6790"/>
                </a:lnTo>
                <a:lnTo>
                  <a:pt x="16011" y="6887"/>
                </a:lnTo>
                <a:lnTo>
                  <a:pt x="16157" y="6960"/>
                </a:lnTo>
                <a:lnTo>
                  <a:pt x="16327" y="7082"/>
                </a:lnTo>
                <a:lnTo>
                  <a:pt x="16449" y="7203"/>
                </a:lnTo>
                <a:lnTo>
                  <a:pt x="16546" y="7301"/>
                </a:lnTo>
                <a:lnTo>
                  <a:pt x="16619" y="7398"/>
                </a:lnTo>
                <a:lnTo>
                  <a:pt x="16644" y="7520"/>
                </a:lnTo>
                <a:lnTo>
                  <a:pt x="16668" y="7641"/>
                </a:lnTo>
                <a:lnTo>
                  <a:pt x="16692" y="7763"/>
                </a:lnTo>
                <a:lnTo>
                  <a:pt x="16668" y="7885"/>
                </a:lnTo>
                <a:lnTo>
                  <a:pt x="16644" y="8031"/>
                </a:lnTo>
                <a:lnTo>
                  <a:pt x="16595" y="8152"/>
                </a:lnTo>
                <a:lnTo>
                  <a:pt x="16473" y="8371"/>
                </a:lnTo>
                <a:lnTo>
                  <a:pt x="16303" y="8566"/>
                </a:lnTo>
                <a:lnTo>
                  <a:pt x="16206" y="8663"/>
                </a:lnTo>
                <a:lnTo>
                  <a:pt x="16108" y="8736"/>
                </a:lnTo>
                <a:lnTo>
                  <a:pt x="15987" y="8785"/>
                </a:lnTo>
                <a:lnTo>
                  <a:pt x="15889" y="8834"/>
                </a:lnTo>
                <a:lnTo>
                  <a:pt x="15792" y="8882"/>
                </a:lnTo>
                <a:lnTo>
                  <a:pt x="15719" y="8955"/>
                </a:lnTo>
                <a:lnTo>
                  <a:pt x="15695" y="9053"/>
                </a:lnTo>
                <a:lnTo>
                  <a:pt x="15719" y="9150"/>
                </a:lnTo>
                <a:lnTo>
                  <a:pt x="15743" y="9247"/>
                </a:lnTo>
                <a:lnTo>
                  <a:pt x="15816" y="9296"/>
                </a:lnTo>
                <a:lnTo>
                  <a:pt x="15914" y="9344"/>
                </a:lnTo>
                <a:lnTo>
                  <a:pt x="16035" y="9344"/>
                </a:lnTo>
                <a:lnTo>
                  <a:pt x="16157" y="9296"/>
                </a:lnTo>
                <a:lnTo>
                  <a:pt x="16279" y="9393"/>
                </a:lnTo>
                <a:lnTo>
                  <a:pt x="16376" y="9490"/>
                </a:lnTo>
                <a:lnTo>
                  <a:pt x="16425" y="9636"/>
                </a:lnTo>
                <a:lnTo>
                  <a:pt x="16473" y="9782"/>
                </a:lnTo>
                <a:lnTo>
                  <a:pt x="16473" y="9953"/>
                </a:lnTo>
                <a:lnTo>
                  <a:pt x="16449" y="10123"/>
                </a:lnTo>
                <a:lnTo>
                  <a:pt x="16376" y="10415"/>
                </a:lnTo>
                <a:lnTo>
                  <a:pt x="16303" y="10610"/>
                </a:lnTo>
                <a:lnTo>
                  <a:pt x="16206" y="10756"/>
                </a:lnTo>
                <a:lnTo>
                  <a:pt x="16084" y="10902"/>
                </a:lnTo>
                <a:lnTo>
                  <a:pt x="15938" y="11023"/>
                </a:lnTo>
                <a:lnTo>
                  <a:pt x="15743" y="11145"/>
                </a:lnTo>
                <a:lnTo>
                  <a:pt x="15670" y="11194"/>
                </a:lnTo>
                <a:lnTo>
                  <a:pt x="15622" y="11315"/>
                </a:lnTo>
                <a:lnTo>
                  <a:pt x="15622" y="11388"/>
                </a:lnTo>
                <a:lnTo>
                  <a:pt x="15646" y="11437"/>
                </a:lnTo>
                <a:lnTo>
                  <a:pt x="15670" y="11486"/>
                </a:lnTo>
                <a:lnTo>
                  <a:pt x="15719" y="11510"/>
                </a:lnTo>
                <a:lnTo>
                  <a:pt x="15792" y="11559"/>
                </a:lnTo>
                <a:lnTo>
                  <a:pt x="15889" y="11583"/>
                </a:lnTo>
                <a:lnTo>
                  <a:pt x="15962" y="11753"/>
                </a:lnTo>
                <a:lnTo>
                  <a:pt x="15987" y="11924"/>
                </a:lnTo>
                <a:lnTo>
                  <a:pt x="16011" y="12070"/>
                </a:lnTo>
                <a:lnTo>
                  <a:pt x="15987" y="12410"/>
                </a:lnTo>
                <a:lnTo>
                  <a:pt x="15962" y="12678"/>
                </a:lnTo>
                <a:lnTo>
                  <a:pt x="15914" y="12824"/>
                </a:lnTo>
                <a:lnTo>
                  <a:pt x="15865" y="12994"/>
                </a:lnTo>
                <a:lnTo>
                  <a:pt x="15792" y="13140"/>
                </a:lnTo>
                <a:lnTo>
                  <a:pt x="15719" y="13262"/>
                </a:lnTo>
                <a:lnTo>
                  <a:pt x="15622" y="13335"/>
                </a:lnTo>
                <a:lnTo>
                  <a:pt x="15549" y="13359"/>
                </a:lnTo>
                <a:lnTo>
                  <a:pt x="15500" y="13359"/>
                </a:lnTo>
                <a:lnTo>
                  <a:pt x="15403" y="13384"/>
                </a:lnTo>
                <a:lnTo>
                  <a:pt x="15330" y="13432"/>
                </a:lnTo>
                <a:lnTo>
                  <a:pt x="15281" y="13505"/>
                </a:lnTo>
                <a:lnTo>
                  <a:pt x="15257" y="13578"/>
                </a:lnTo>
                <a:lnTo>
                  <a:pt x="15257" y="13676"/>
                </a:lnTo>
                <a:lnTo>
                  <a:pt x="15281" y="13749"/>
                </a:lnTo>
                <a:lnTo>
                  <a:pt x="15354" y="13797"/>
                </a:lnTo>
                <a:lnTo>
                  <a:pt x="15427" y="13846"/>
                </a:lnTo>
                <a:lnTo>
                  <a:pt x="15524" y="13846"/>
                </a:lnTo>
                <a:lnTo>
                  <a:pt x="15573" y="14089"/>
                </a:lnTo>
                <a:lnTo>
                  <a:pt x="15622" y="14357"/>
                </a:lnTo>
                <a:lnTo>
                  <a:pt x="15622" y="14479"/>
                </a:lnTo>
                <a:lnTo>
                  <a:pt x="15622" y="14600"/>
                </a:lnTo>
                <a:lnTo>
                  <a:pt x="15597" y="14722"/>
                </a:lnTo>
                <a:lnTo>
                  <a:pt x="15549" y="14868"/>
                </a:lnTo>
                <a:lnTo>
                  <a:pt x="15476" y="14965"/>
                </a:lnTo>
                <a:lnTo>
                  <a:pt x="15403" y="15063"/>
                </a:lnTo>
                <a:lnTo>
                  <a:pt x="15305" y="15136"/>
                </a:lnTo>
                <a:lnTo>
                  <a:pt x="15208" y="15184"/>
                </a:lnTo>
                <a:lnTo>
                  <a:pt x="15208" y="15184"/>
                </a:lnTo>
                <a:lnTo>
                  <a:pt x="15257" y="14917"/>
                </a:lnTo>
                <a:lnTo>
                  <a:pt x="15330" y="14625"/>
                </a:lnTo>
                <a:lnTo>
                  <a:pt x="15330" y="14600"/>
                </a:lnTo>
                <a:lnTo>
                  <a:pt x="15330" y="14552"/>
                </a:lnTo>
                <a:lnTo>
                  <a:pt x="15281" y="14527"/>
                </a:lnTo>
                <a:lnTo>
                  <a:pt x="15208" y="14503"/>
                </a:lnTo>
                <a:lnTo>
                  <a:pt x="15184" y="14527"/>
                </a:lnTo>
                <a:lnTo>
                  <a:pt x="15159" y="14552"/>
                </a:lnTo>
                <a:lnTo>
                  <a:pt x="15013" y="14917"/>
                </a:lnTo>
                <a:lnTo>
                  <a:pt x="14965" y="15087"/>
                </a:lnTo>
                <a:lnTo>
                  <a:pt x="14965" y="15282"/>
                </a:lnTo>
                <a:lnTo>
                  <a:pt x="14648" y="15355"/>
                </a:lnTo>
                <a:lnTo>
                  <a:pt x="14721" y="15038"/>
                </a:lnTo>
                <a:lnTo>
                  <a:pt x="14819" y="14673"/>
                </a:lnTo>
                <a:lnTo>
                  <a:pt x="14867" y="14308"/>
                </a:lnTo>
                <a:lnTo>
                  <a:pt x="14867" y="14284"/>
                </a:lnTo>
                <a:lnTo>
                  <a:pt x="14843" y="14235"/>
                </a:lnTo>
                <a:lnTo>
                  <a:pt x="14794" y="14211"/>
                </a:lnTo>
                <a:lnTo>
                  <a:pt x="14721" y="14235"/>
                </a:lnTo>
                <a:lnTo>
                  <a:pt x="14673" y="14260"/>
                </a:lnTo>
                <a:lnTo>
                  <a:pt x="14673" y="14284"/>
                </a:lnTo>
                <a:lnTo>
                  <a:pt x="14551" y="14625"/>
                </a:lnTo>
                <a:lnTo>
                  <a:pt x="14454" y="14965"/>
                </a:lnTo>
                <a:lnTo>
                  <a:pt x="14356" y="15184"/>
                </a:lnTo>
                <a:lnTo>
                  <a:pt x="14332" y="15306"/>
                </a:lnTo>
                <a:lnTo>
                  <a:pt x="14332" y="15403"/>
                </a:lnTo>
                <a:lnTo>
                  <a:pt x="14064" y="15428"/>
                </a:lnTo>
                <a:lnTo>
                  <a:pt x="14064" y="15428"/>
                </a:lnTo>
                <a:lnTo>
                  <a:pt x="14089" y="15379"/>
                </a:lnTo>
                <a:lnTo>
                  <a:pt x="14089" y="15330"/>
                </a:lnTo>
                <a:lnTo>
                  <a:pt x="14113" y="15063"/>
                </a:lnTo>
                <a:lnTo>
                  <a:pt x="14162" y="14771"/>
                </a:lnTo>
                <a:lnTo>
                  <a:pt x="14235" y="14503"/>
                </a:lnTo>
                <a:lnTo>
                  <a:pt x="14356" y="14260"/>
                </a:lnTo>
                <a:lnTo>
                  <a:pt x="14356" y="14211"/>
                </a:lnTo>
                <a:lnTo>
                  <a:pt x="14332" y="14162"/>
                </a:lnTo>
                <a:lnTo>
                  <a:pt x="14283" y="14138"/>
                </a:lnTo>
                <a:lnTo>
                  <a:pt x="14235" y="14162"/>
                </a:lnTo>
                <a:lnTo>
                  <a:pt x="14064" y="14430"/>
                </a:lnTo>
                <a:lnTo>
                  <a:pt x="13918" y="14722"/>
                </a:lnTo>
                <a:lnTo>
                  <a:pt x="13845" y="14868"/>
                </a:lnTo>
                <a:lnTo>
                  <a:pt x="13821" y="15014"/>
                </a:lnTo>
                <a:lnTo>
                  <a:pt x="13797" y="15160"/>
                </a:lnTo>
                <a:lnTo>
                  <a:pt x="13797" y="15330"/>
                </a:lnTo>
                <a:lnTo>
                  <a:pt x="13821" y="15379"/>
                </a:lnTo>
                <a:lnTo>
                  <a:pt x="13845" y="15428"/>
                </a:lnTo>
                <a:lnTo>
                  <a:pt x="13383" y="15428"/>
                </a:lnTo>
                <a:lnTo>
                  <a:pt x="13432" y="15209"/>
                </a:lnTo>
                <a:lnTo>
                  <a:pt x="13456" y="14990"/>
                </a:lnTo>
                <a:lnTo>
                  <a:pt x="13505" y="14771"/>
                </a:lnTo>
                <a:lnTo>
                  <a:pt x="13578" y="14552"/>
                </a:lnTo>
                <a:lnTo>
                  <a:pt x="13748" y="14114"/>
                </a:lnTo>
                <a:lnTo>
                  <a:pt x="13748" y="14089"/>
                </a:lnTo>
                <a:lnTo>
                  <a:pt x="13748" y="14065"/>
                </a:lnTo>
                <a:lnTo>
                  <a:pt x="13699" y="14016"/>
                </a:lnTo>
                <a:lnTo>
                  <a:pt x="13651" y="14016"/>
                </a:lnTo>
                <a:lnTo>
                  <a:pt x="13602" y="14065"/>
                </a:lnTo>
                <a:lnTo>
                  <a:pt x="13456" y="14260"/>
                </a:lnTo>
                <a:lnTo>
                  <a:pt x="13334" y="14454"/>
                </a:lnTo>
                <a:lnTo>
                  <a:pt x="13237" y="14673"/>
                </a:lnTo>
                <a:lnTo>
                  <a:pt x="13140" y="14917"/>
                </a:lnTo>
                <a:lnTo>
                  <a:pt x="13067" y="15136"/>
                </a:lnTo>
                <a:lnTo>
                  <a:pt x="13042" y="15282"/>
                </a:lnTo>
                <a:lnTo>
                  <a:pt x="13042" y="15403"/>
                </a:lnTo>
                <a:lnTo>
                  <a:pt x="12556" y="15330"/>
                </a:lnTo>
                <a:lnTo>
                  <a:pt x="12604" y="15038"/>
                </a:lnTo>
                <a:lnTo>
                  <a:pt x="12677" y="14746"/>
                </a:lnTo>
                <a:lnTo>
                  <a:pt x="12775" y="14479"/>
                </a:lnTo>
                <a:lnTo>
                  <a:pt x="12921" y="14211"/>
                </a:lnTo>
                <a:lnTo>
                  <a:pt x="12921" y="14162"/>
                </a:lnTo>
                <a:lnTo>
                  <a:pt x="12896" y="14114"/>
                </a:lnTo>
                <a:lnTo>
                  <a:pt x="12799" y="14114"/>
                </a:lnTo>
                <a:lnTo>
                  <a:pt x="12702" y="14235"/>
                </a:lnTo>
                <a:lnTo>
                  <a:pt x="12604" y="14357"/>
                </a:lnTo>
                <a:lnTo>
                  <a:pt x="12507" y="14479"/>
                </a:lnTo>
                <a:lnTo>
                  <a:pt x="12410" y="14649"/>
                </a:lnTo>
                <a:lnTo>
                  <a:pt x="12337" y="14795"/>
                </a:lnTo>
                <a:lnTo>
                  <a:pt x="12288" y="14965"/>
                </a:lnTo>
                <a:lnTo>
                  <a:pt x="12239" y="15136"/>
                </a:lnTo>
                <a:lnTo>
                  <a:pt x="12239" y="15282"/>
                </a:lnTo>
                <a:lnTo>
                  <a:pt x="11801" y="15233"/>
                </a:lnTo>
                <a:lnTo>
                  <a:pt x="11753" y="15209"/>
                </a:lnTo>
                <a:lnTo>
                  <a:pt x="11874" y="14941"/>
                </a:lnTo>
                <a:lnTo>
                  <a:pt x="11947" y="14673"/>
                </a:lnTo>
                <a:lnTo>
                  <a:pt x="12118" y="14114"/>
                </a:lnTo>
                <a:lnTo>
                  <a:pt x="12118" y="14089"/>
                </a:lnTo>
                <a:lnTo>
                  <a:pt x="12118" y="14065"/>
                </a:lnTo>
                <a:lnTo>
                  <a:pt x="12093" y="14065"/>
                </a:lnTo>
                <a:lnTo>
                  <a:pt x="12069" y="14089"/>
                </a:lnTo>
                <a:lnTo>
                  <a:pt x="11874" y="14357"/>
                </a:lnTo>
                <a:lnTo>
                  <a:pt x="11680" y="14600"/>
                </a:lnTo>
                <a:lnTo>
                  <a:pt x="11509" y="14868"/>
                </a:lnTo>
                <a:lnTo>
                  <a:pt x="11363" y="15136"/>
                </a:lnTo>
                <a:lnTo>
                  <a:pt x="11363" y="15160"/>
                </a:lnTo>
                <a:lnTo>
                  <a:pt x="10974" y="15087"/>
                </a:lnTo>
                <a:lnTo>
                  <a:pt x="11096" y="14990"/>
                </a:lnTo>
                <a:lnTo>
                  <a:pt x="11169" y="14868"/>
                </a:lnTo>
                <a:lnTo>
                  <a:pt x="11290" y="14600"/>
                </a:lnTo>
                <a:lnTo>
                  <a:pt x="11655" y="13870"/>
                </a:lnTo>
                <a:lnTo>
                  <a:pt x="11680" y="13846"/>
                </a:lnTo>
                <a:lnTo>
                  <a:pt x="11680" y="13822"/>
                </a:lnTo>
                <a:lnTo>
                  <a:pt x="11631" y="13773"/>
                </a:lnTo>
                <a:lnTo>
                  <a:pt x="11558" y="13773"/>
                </a:lnTo>
                <a:lnTo>
                  <a:pt x="11534" y="13797"/>
                </a:lnTo>
                <a:lnTo>
                  <a:pt x="11144" y="14406"/>
                </a:lnTo>
                <a:lnTo>
                  <a:pt x="10974" y="14722"/>
                </a:lnTo>
                <a:lnTo>
                  <a:pt x="10901" y="14868"/>
                </a:lnTo>
                <a:lnTo>
                  <a:pt x="10877" y="14941"/>
                </a:lnTo>
                <a:lnTo>
                  <a:pt x="10877" y="15038"/>
                </a:lnTo>
                <a:lnTo>
                  <a:pt x="10901" y="15063"/>
                </a:lnTo>
                <a:lnTo>
                  <a:pt x="10341" y="14941"/>
                </a:lnTo>
                <a:lnTo>
                  <a:pt x="10487" y="14625"/>
                </a:lnTo>
                <a:lnTo>
                  <a:pt x="10633" y="14333"/>
                </a:lnTo>
                <a:lnTo>
                  <a:pt x="10804" y="14041"/>
                </a:lnTo>
                <a:lnTo>
                  <a:pt x="10998" y="13773"/>
                </a:lnTo>
                <a:lnTo>
                  <a:pt x="11023" y="13724"/>
                </a:lnTo>
                <a:lnTo>
                  <a:pt x="10998" y="13700"/>
                </a:lnTo>
                <a:lnTo>
                  <a:pt x="10950" y="13676"/>
                </a:lnTo>
                <a:lnTo>
                  <a:pt x="10901" y="13700"/>
                </a:lnTo>
                <a:lnTo>
                  <a:pt x="10658" y="13943"/>
                </a:lnTo>
                <a:lnTo>
                  <a:pt x="10414" y="14211"/>
                </a:lnTo>
                <a:lnTo>
                  <a:pt x="10317" y="14357"/>
                </a:lnTo>
                <a:lnTo>
                  <a:pt x="10220" y="14503"/>
                </a:lnTo>
                <a:lnTo>
                  <a:pt x="10147" y="14673"/>
                </a:lnTo>
                <a:lnTo>
                  <a:pt x="10098" y="14844"/>
                </a:lnTo>
                <a:lnTo>
                  <a:pt x="10098" y="14892"/>
                </a:lnTo>
                <a:lnTo>
                  <a:pt x="9709" y="14771"/>
                </a:lnTo>
                <a:lnTo>
                  <a:pt x="9757" y="14576"/>
                </a:lnTo>
                <a:lnTo>
                  <a:pt x="9830" y="14381"/>
                </a:lnTo>
                <a:lnTo>
                  <a:pt x="10001" y="13968"/>
                </a:lnTo>
                <a:lnTo>
                  <a:pt x="10147" y="13530"/>
                </a:lnTo>
                <a:lnTo>
                  <a:pt x="10147" y="13505"/>
                </a:lnTo>
                <a:lnTo>
                  <a:pt x="10122" y="13530"/>
                </a:lnTo>
                <a:lnTo>
                  <a:pt x="9879" y="13919"/>
                </a:lnTo>
                <a:lnTo>
                  <a:pt x="9636" y="14308"/>
                </a:lnTo>
                <a:lnTo>
                  <a:pt x="9539" y="14503"/>
                </a:lnTo>
                <a:lnTo>
                  <a:pt x="9466" y="14698"/>
                </a:lnTo>
                <a:lnTo>
                  <a:pt x="8906" y="14527"/>
                </a:lnTo>
                <a:lnTo>
                  <a:pt x="8979" y="14430"/>
                </a:lnTo>
                <a:lnTo>
                  <a:pt x="9028" y="14308"/>
                </a:lnTo>
                <a:lnTo>
                  <a:pt x="9149" y="14089"/>
                </a:lnTo>
                <a:lnTo>
                  <a:pt x="9344" y="13724"/>
                </a:lnTo>
                <a:lnTo>
                  <a:pt x="9417" y="13554"/>
                </a:lnTo>
                <a:lnTo>
                  <a:pt x="9490" y="13359"/>
                </a:lnTo>
                <a:lnTo>
                  <a:pt x="9490" y="13311"/>
                </a:lnTo>
                <a:lnTo>
                  <a:pt x="9441" y="13286"/>
                </a:lnTo>
                <a:lnTo>
                  <a:pt x="9393" y="13262"/>
                </a:lnTo>
                <a:lnTo>
                  <a:pt x="9368" y="13311"/>
                </a:lnTo>
                <a:lnTo>
                  <a:pt x="9247" y="13481"/>
                </a:lnTo>
                <a:lnTo>
                  <a:pt x="9149" y="13627"/>
                </a:lnTo>
                <a:lnTo>
                  <a:pt x="8906" y="13943"/>
                </a:lnTo>
                <a:lnTo>
                  <a:pt x="8736" y="14162"/>
                </a:lnTo>
                <a:lnTo>
                  <a:pt x="8663" y="14284"/>
                </a:lnTo>
                <a:lnTo>
                  <a:pt x="8638" y="14430"/>
                </a:lnTo>
                <a:lnTo>
                  <a:pt x="8419" y="14333"/>
                </a:lnTo>
                <a:lnTo>
                  <a:pt x="8492" y="14065"/>
                </a:lnTo>
                <a:lnTo>
                  <a:pt x="8541" y="13846"/>
                </a:lnTo>
                <a:lnTo>
                  <a:pt x="8711" y="13384"/>
                </a:lnTo>
                <a:lnTo>
                  <a:pt x="8833" y="13165"/>
                </a:lnTo>
                <a:lnTo>
                  <a:pt x="8955" y="12946"/>
                </a:lnTo>
                <a:lnTo>
                  <a:pt x="8955" y="12897"/>
                </a:lnTo>
                <a:lnTo>
                  <a:pt x="8930" y="12848"/>
                </a:lnTo>
                <a:lnTo>
                  <a:pt x="8882" y="12848"/>
                </a:lnTo>
                <a:lnTo>
                  <a:pt x="8833" y="12873"/>
                </a:lnTo>
                <a:lnTo>
                  <a:pt x="8687" y="13092"/>
                </a:lnTo>
                <a:lnTo>
                  <a:pt x="8565" y="13286"/>
                </a:lnTo>
                <a:lnTo>
                  <a:pt x="8444" y="13505"/>
                </a:lnTo>
                <a:lnTo>
                  <a:pt x="8322" y="13749"/>
                </a:lnTo>
                <a:lnTo>
                  <a:pt x="8225" y="13968"/>
                </a:lnTo>
                <a:lnTo>
                  <a:pt x="8176" y="14089"/>
                </a:lnTo>
                <a:lnTo>
                  <a:pt x="8152" y="14211"/>
                </a:lnTo>
                <a:lnTo>
                  <a:pt x="7762" y="14041"/>
                </a:lnTo>
                <a:lnTo>
                  <a:pt x="7908" y="13627"/>
                </a:lnTo>
                <a:lnTo>
                  <a:pt x="8103" y="13213"/>
                </a:lnTo>
                <a:lnTo>
                  <a:pt x="8322" y="12800"/>
                </a:lnTo>
                <a:lnTo>
                  <a:pt x="8322" y="12751"/>
                </a:lnTo>
                <a:lnTo>
                  <a:pt x="8298" y="12727"/>
                </a:lnTo>
                <a:lnTo>
                  <a:pt x="8249" y="12727"/>
                </a:lnTo>
                <a:lnTo>
                  <a:pt x="7908" y="13140"/>
                </a:lnTo>
                <a:lnTo>
                  <a:pt x="7762" y="13335"/>
                </a:lnTo>
                <a:lnTo>
                  <a:pt x="7616" y="13578"/>
                </a:lnTo>
                <a:lnTo>
                  <a:pt x="7543" y="13700"/>
                </a:lnTo>
                <a:lnTo>
                  <a:pt x="7470" y="13870"/>
                </a:lnTo>
                <a:lnTo>
                  <a:pt x="7130" y="13700"/>
                </a:lnTo>
                <a:lnTo>
                  <a:pt x="7154" y="13554"/>
                </a:lnTo>
                <a:lnTo>
                  <a:pt x="7178" y="13408"/>
                </a:lnTo>
                <a:lnTo>
                  <a:pt x="7300" y="13165"/>
                </a:lnTo>
                <a:lnTo>
                  <a:pt x="7495" y="12751"/>
                </a:lnTo>
                <a:lnTo>
                  <a:pt x="7689" y="12313"/>
                </a:lnTo>
                <a:lnTo>
                  <a:pt x="7689" y="12289"/>
                </a:lnTo>
                <a:lnTo>
                  <a:pt x="7665" y="12264"/>
                </a:lnTo>
                <a:lnTo>
                  <a:pt x="7641" y="12264"/>
                </a:lnTo>
                <a:lnTo>
                  <a:pt x="7616" y="12289"/>
                </a:lnTo>
                <a:lnTo>
                  <a:pt x="7397" y="12581"/>
                </a:lnTo>
                <a:lnTo>
                  <a:pt x="7178" y="12873"/>
                </a:lnTo>
                <a:lnTo>
                  <a:pt x="7081" y="13043"/>
                </a:lnTo>
                <a:lnTo>
                  <a:pt x="7008" y="13189"/>
                </a:lnTo>
                <a:lnTo>
                  <a:pt x="6935" y="13359"/>
                </a:lnTo>
                <a:lnTo>
                  <a:pt x="6886" y="13530"/>
                </a:lnTo>
                <a:lnTo>
                  <a:pt x="6570" y="13335"/>
                </a:lnTo>
                <a:lnTo>
                  <a:pt x="6692" y="13043"/>
                </a:lnTo>
                <a:lnTo>
                  <a:pt x="6813" y="12751"/>
                </a:lnTo>
                <a:lnTo>
                  <a:pt x="7105" y="12216"/>
                </a:lnTo>
                <a:lnTo>
                  <a:pt x="7130" y="12191"/>
                </a:lnTo>
                <a:lnTo>
                  <a:pt x="7105" y="12167"/>
                </a:lnTo>
                <a:lnTo>
                  <a:pt x="7057" y="12167"/>
                </a:lnTo>
                <a:lnTo>
                  <a:pt x="6838" y="12386"/>
                </a:lnTo>
                <a:lnTo>
                  <a:pt x="6619" y="12629"/>
                </a:lnTo>
                <a:lnTo>
                  <a:pt x="6448" y="12897"/>
                </a:lnTo>
                <a:lnTo>
                  <a:pt x="6327" y="13165"/>
                </a:lnTo>
                <a:lnTo>
                  <a:pt x="6254" y="13165"/>
                </a:lnTo>
                <a:lnTo>
                  <a:pt x="6181" y="13189"/>
                </a:lnTo>
                <a:lnTo>
                  <a:pt x="6132" y="13238"/>
                </a:lnTo>
                <a:lnTo>
                  <a:pt x="6083" y="13286"/>
                </a:lnTo>
                <a:lnTo>
                  <a:pt x="5937" y="13238"/>
                </a:lnTo>
                <a:lnTo>
                  <a:pt x="5791" y="13213"/>
                </a:lnTo>
                <a:lnTo>
                  <a:pt x="5816" y="13140"/>
                </a:lnTo>
                <a:lnTo>
                  <a:pt x="6059" y="12654"/>
                </a:lnTo>
                <a:lnTo>
                  <a:pt x="6254" y="12264"/>
                </a:lnTo>
                <a:lnTo>
                  <a:pt x="6351" y="12045"/>
                </a:lnTo>
                <a:lnTo>
                  <a:pt x="6424" y="11851"/>
                </a:lnTo>
                <a:lnTo>
                  <a:pt x="6424" y="11826"/>
                </a:lnTo>
                <a:lnTo>
                  <a:pt x="6400" y="11802"/>
                </a:lnTo>
                <a:lnTo>
                  <a:pt x="6375" y="11802"/>
                </a:lnTo>
                <a:lnTo>
                  <a:pt x="6351" y="11826"/>
                </a:lnTo>
                <a:lnTo>
                  <a:pt x="6108" y="12143"/>
                </a:lnTo>
                <a:lnTo>
                  <a:pt x="5864" y="12459"/>
                </a:lnTo>
                <a:lnTo>
                  <a:pt x="5743" y="12654"/>
                </a:lnTo>
                <a:lnTo>
                  <a:pt x="5621" y="12824"/>
                </a:lnTo>
                <a:lnTo>
                  <a:pt x="5548" y="13019"/>
                </a:lnTo>
                <a:lnTo>
                  <a:pt x="5475" y="13213"/>
                </a:lnTo>
                <a:lnTo>
                  <a:pt x="5451" y="13213"/>
                </a:lnTo>
                <a:lnTo>
                  <a:pt x="5183" y="13189"/>
                </a:lnTo>
                <a:lnTo>
                  <a:pt x="4891" y="13213"/>
                </a:lnTo>
                <a:lnTo>
                  <a:pt x="5037" y="12921"/>
                </a:lnTo>
                <a:lnTo>
                  <a:pt x="5353" y="12410"/>
                </a:lnTo>
                <a:lnTo>
                  <a:pt x="5451" y="12240"/>
                </a:lnTo>
                <a:lnTo>
                  <a:pt x="5524" y="12070"/>
                </a:lnTo>
                <a:lnTo>
                  <a:pt x="5548" y="11972"/>
                </a:lnTo>
                <a:lnTo>
                  <a:pt x="5548" y="11899"/>
                </a:lnTo>
                <a:lnTo>
                  <a:pt x="5524" y="11802"/>
                </a:lnTo>
                <a:lnTo>
                  <a:pt x="5475" y="11729"/>
                </a:lnTo>
                <a:lnTo>
                  <a:pt x="5451" y="11729"/>
                </a:lnTo>
                <a:lnTo>
                  <a:pt x="5451" y="11753"/>
                </a:lnTo>
                <a:lnTo>
                  <a:pt x="5426" y="11802"/>
                </a:lnTo>
                <a:lnTo>
                  <a:pt x="5378" y="11875"/>
                </a:lnTo>
                <a:lnTo>
                  <a:pt x="5280" y="11997"/>
                </a:lnTo>
                <a:lnTo>
                  <a:pt x="4988" y="12435"/>
                </a:lnTo>
                <a:lnTo>
                  <a:pt x="4745" y="12800"/>
                </a:lnTo>
                <a:lnTo>
                  <a:pt x="4623" y="13019"/>
                </a:lnTo>
                <a:lnTo>
                  <a:pt x="4599" y="13140"/>
                </a:lnTo>
                <a:lnTo>
                  <a:pt x="4599" y="13238"/>
                </a:lnTo>
                <a:lnTo>
                  <a:pt x="4599" y="13262"/>
                </a:lnTo>
                <a:lnTo>
                  <a:pt x="4575" y="13262"/>
                </a:lnTo>
                <a:lnTo>
                  <a:pt x="4550" y="11802"/>
                </a:lnTo>
                <a:lnTo>
                  <a:pt x="4550" y="10537"/>
                </a:lnTo>
                <a:lnTo>
                  <a:pt x="4526" y="9271"/>
                </a:lnTo>
                <a:lnTo>
                  <a:pt x="4477" y="8396"/>
                </a:lnTo>
                <a:lnTo>
                  <a:pt x="4477" y="7520"/>
                </a:lnTo>
                <a:lnTo>
                  <a:pt x="4453" y="7130"/>
                </a:lnTo>
                <a:lnTo>
                  <a:pt x="4453" y="6863"/>
                </a:lnTo>
                <a:lnTo>
                  <a:pt x="4453" y="6595"/>
                </a:lnTo>
                <a:lnTo>
                  <a:pt x="4648" y="6619"/>
                </a:lnTo>
                <a:lnTo>
                  <a:pt x="4818" y="6619"/>
                </a:lnTo>
                <a:lnTo>
                  <a:pt x="5183" y="6595"/>
                </a:lnTo>
                <a:lnTo>
                  <a:pt x="5791" y="6595"/>
                </a:lnTo>
                <a:lnTo>
                  <a:pt x="6010" y="6571"/>
                </a:lnTo>
                <a:lnTo>
                  <a:pt x="6108" y="6522"/>
                </a:lnTo>
                <a:lnTo>
                  <a:pt x="6156" y="6449"/>
                </a:lnTo>
                <a:lnTo>
                  <a:pt x="6546" y="6230"/>
                </a:lnTo>
                <a:lnTo>
                  <a:pt x="6935" y="5962"/>
                </a:lnTo>
                <a:lnTo>
                  <a:pt x="7300" y="5646"/>
                </a:lnTo>
                <a:lnTo>
                  <a:pt x="7665" y="5330"/>
                </a:lnTo>
                <a:lnTo>
                  <a:pt x="8006" y="4989"/>
                </a:lnTo>
                <a:lnTo>
                  <a:pt x="8322" y="4648"/>
                </a:lnTo>
                <a:lnTo>
                  <a:pt x="8930" y="3943"/>
                </a:lnTo>
                <a:lnTo>
                  <a:pt x="9003" y="3870"/>
                </a:lnTo>
                <a:lnTo>
                  <a:pt x="9003" y="3797"/>
                </a:lnTo>
                <a:lnTo>
                  <a:pt x="9003" y="3699"/>
                </a:lnTo>
                <a:lnTo>
                  <a:pt x="8979" y="3626"/>
                </a:lnTo>
                <a:lnTo>
                  <a:pt x="9125" y="3456"/>
                </a:lnTo>
                <a:lnTo>
                  <a:pt x="9247" y="3286"/>
                </a:lnTo>
                <a:lnTo>
                  <a:pt x="9514" y="2872"/>
                </a:lnTo>
                <a:lnTo>
                  <a:pt x="9709" y="2434"/>
                </a:lnTo>
                <a:lnTo>
                  <a:pt x="9855" y="2020"/>
                </a:lnTo>
                <a:lnTo>
                  <a:pt x="10074" y="1266"/>
                </a:lnTo>
                <a:lnTo>
                  <a:pt x="10195" y="877"/>
                </a:lnTo>
                <a:lnTo>
                  <a:pt x="10341" y="512"/>
                </a:lnTo>
                <a:lnTo>
                  <a:pt x="10341" y="488"/>
                </a:lnTo>
                <a:close/>
                <a:moveTo>
                  <a:pt x="10536" y="1"/>
                </a:moveTo>
                <a:lnTo>
                  <a:pt x="10366" y="25"/>
                </a:lnTo>
                <a:lnTo>
                  <a:pt x="10195" y="74"/>
                </a:lnTo>
                <a:lnTo>
                  <a:pt x="10049" y="171"/>
                </a:lnTo>
                <a:lnTo>
                  <a:pt x="10025" y="196"/>
                </a:lnTo>
                <a:lnTo>
                  <a:pt x="9952" y="244"/>
                </a:lnTo>
                <a:lnTo>
                  <a:pt x="9903" y="293"/>
                </a:lnTo>
                <a:lnTo>
                  <a:pt x="9782" y="415"/>
                </a:lnTo>
                <a:lnTo>
                  <a:pt x="9709" y="585"/>
                </a:lnTo>
                <a:lnTo>
                  <a:pt x="9636" y="780"/>
                </a:lnTo>
                <a:lnTo>
                  <a:pt x="9539" y="1169"/>
                </a:lnTo>
                <a:lnTo>
                  <a:pt x="9466" y="1509"/>
                </a:lnTo>
                <a:lnTo>
                  <a:pt x="9320" y="1972"/>
                </a:lnTo>
                <a:lnTo>
                  <a:pt x="9247" y="2215"/>
                </a:lnTo>
                <a:lnTo>
                  <a:pt x="9149" y="2458"/>
                </a:lnTo>
                <a:lnTo>
                  <a:pt x="9003" y="2726"/>
                </a:lnTo>
                <a:lnTo>
                  <a:pt x="8833" y="2994"/>
                </a:lnTo>
                <a:lnTo>
                  <a:pt x="8663" y="3286"/>
                </a:lnTo>
                <a:lnTo>
                  <a:pt x="8614" y="3407"/>
                </a:lnTo>
                <a:lnTo>
                  <a:pt x="8565" y="3578"/>
                </a:lnTo>
                <a:lnTo>
                  <a:pt x="7324" y="4867"/>
                </a:lnTo>
                <a:lnTo>
                  <a:pt x="6692" y="5500"/>
                </a:lnTo>
                <a:lnTo>
                  <a:pt x="6035" y="6108"/>
                </a:lnTo>
                <a:lnTo>
                  <a:pt x="5937" y="6084"/>
                </a:lnTo>
                <a:lnTo>
                  <a:pt x="5524" y="6084"/>
                </a:lnTo>
                <a:lnTo>
                  <a:pt x="5110" y="6133"/>
                </a:lnTo>
                <a:lnTo>
                  <a:pt x="4867" y="6133"/>
                </a:lnTo>
                <a:lnTo>
                  <a:pt x="4599" y="6157"/>
                </a:lnTo>
                <a:lnTo>
                  <a:pt x="4599" y="6157"/>
                </a:lnTo>
                <a:lnTo>
                  <a:pt x="4623" y="6133"/>
                </a:lnTo>
                <a:lnTo>
                  <a:pt x="4623" y="6084"/>
                </a:lnTo>
                <a:lnTo>
                  <a:pt x="4599" y="5987"/>
                </a:lnTo>
                <a:lnTo>
                  <a:pt x="4526" y="5914"/>
                </a:lnTo>
                <a:lnTo>
                  <a:pt x="4453" y="5889"/>
                </a:lnTo>
                <a:lnTo>
                  <a:pt x="4404" y="5816"/>
                </a:lnTo>
                <a:lnTo>
                  <a:pt x="4331" y="5768"/>
                </a:lnTo>
                <a:lnTo>
                  <a:pt x="4112" y="5670"/>
                </a:lnTo>
                <a:lnTo>
                  <a:pt x="3869" y="5622"/>
                </a:lnTo>
                <a:lnTo>
                  <a:pt x="3626" y="5597"/>
                </a:lnTo>
                <a:lnTo>
                  <a:pt x="2871" y="5597"/>
                </a:lnTo>
                <a:lnTo>
                  <a:pt x="2385" y="5646"/>
                </a:lnTo>
                <a:lnTo>
                  <a:pt x="2166" y="5646"/>
                </a:lnTo>
                <a:lnTo>
                  <a:pt x="1922" y="5622"/>
                </a:lnTo>
                <a:lnTo>
                  <a:pt x="1412" y="5597"/>
                </a:lnTo>
                <a:lnTo>
                  <a:pt x="1144" y="5597"/>
                </a:lnTo>
                <a:lnTo>
                  <a:pt x="901" y="5622"/>
                </a:lnTo>
                <a:lnTo>
                  <a:pt x="682" y="5670"/>
                </a:lnTo>
                <a:lnTo>
                  <a:pt x="463" y="5792"/>
                </a:lnTo>
                <a:lnTo>
                  <a:pt x="365" y="5792"/>
                </a:lnTo>
                <a:lnTo>
                  <a:pt x="317" y="5841"/>
                </a:lnTo>
                <a:lnTo>
                  <a:pt x="292" y="5889"/>
                </a:lnTo>
                <a:lnTo>
                  <a:pt x="244" y="6133"/>
                </a:lnTo>
                <a:lnTo>
                  <a:pt x="219" y="6400"/>
                </a:lnTo>
                <a:lnTo>
                  <a:pt x="219" y="6911"/>
                </a:lnTo>
                <a:lnTo>
                  <a:pt x="195" y="7422"/>
                </a:lnTo>
                <a:lnTo>
                  <a:pt x="171" y="7933"/>
                </a:lnTo>
                <a:lnTo>
                  <a:pt x="146" y="8493"/>
                </a:lnTo>
                <a:lnTo>
                  <a:pt x="146" y="9028"/>
                </a:lnTo>
                <a:lnTo>
                  <a:pt x="146" y="10123"/>
                </a:lnTo>
                <a:lnTo>
                  <a:pt x="171" y="10707"/>
                </a:lnTo>
                <a:lnTo>
                  <a:pt x="171" y="11267"/>
                </a:lnTo>
                <a:lnTo>
                  <a:pt x="122" y="12386"/>
                </a:lnTo>
                <a:lnTo>
                  <a:pt x="98" y="13530"/>
                </a:lnTo>
                <a:lnTo>
                  <a:pt x="98" y="14162"/>
                </a:lnTo>
                <a:lnTo>
                  <a:pt x="73" y="14479"/>
                </a:lnTo>
                <a:lnTo>
                  <a:pt x="25" y="14795"/>
                </a:lnTo>
                <a:lnTo>
                  <a:pt x="0" y="14868"/>
                </a:lnTo>
                <a:lnTo>
                  <a:pt x="25" y="14965"/>
                </a:lnTo>
                <a:lnTo>
                  <a:pt x="73" y="15014"/>
                </a:lnTo>
                <a:lnTo>
                  <a:pt x="122" y="15063"/>
                </a:lnTo>
                <a:lnTo>
                  <a:pt x="195" y="15087"/>
                </a:lnTo>
                <a:lnTo>
                  <a:pt x="268" y="15111"/>
                </a:lnTo>
                <a:lnTo>
                  <a:pt x="341" y="15087"/>
                </a:lnTo>
                <a:lnTo>
                  <a:pt x="414" y="15038"/>
                </a:lnTo>
                <a:lnTo>
                  <a:pt x="463" y="15087"/>
                </a:lnTo>
                <a:lnTo>
                  <a:pt x="536" y="15111"/>
                </a:lnTo>
                <a:lnTo>
                  <a:pt x="998" y="15136"/>
                </a:lnTo>
                <a:lnTo>
                  <a:pt x="1460" y="15136"/>
                </a:lnTo>
                <a:lnTo>
                  <a:pt x="1922" y="15111"/>
                </a:lnTo>
                <a:lnTo>
                  <a:pt x="2385" y="15087"/>
                </a:lnTo>
                <a:lnTo>
                  <a:pt x="2482" y="15087"/>
                </a:lnTo>
                <a:lnTo>
                  <a:pt x="3309" y="15014"/>
                </a:lnTo>
                <a:lnTo>
                  <a:pt x="3723" y="14990"/>
                </a:lnTo>
                <a:lnTo>
                  <a:pt x="4112" y="14965"/>
                </a:lnTo>
                <a:lnTo>
                  <a:pt x="4137" y="14965"/>
                </a:lnTo>
                <a:lnTo>
                  <a:pt x="4185" y="14990"/>
                </a:lnTo>
                <a:lnTo>
                  <a:pt x="4234" y="15014"/>
                </a:lnTo>
                <a:lnTo>
                  <a:pt x="4356" y="15014"/>
                </a:lnTo>
                <a:lnTo>
                  <a:pt x="4453" y="14941"/>
                </a:lnTo>
                <a:lnTo>
                  <a:pt x="4502" y="14917"/>
                </a:lnTo>
                <a:lnTo>
                  <a:pt x="4526" y="14868"/>
                </a:lnTo>
                <a:lnTo>
                  <a:pt x="4575" y="14746"/>
                </a:lnTo>
                <a:lnTo>
                  <a:pt x="4599" y="14600"/>
                </a:lnTo>
                <a:lnTo>
                  <a:pt x="4599" y="14333"/>
                </a:lnTo>
                <a:lnTo>
                  <a:pt x="4599" y="14065"/>
                </a:lnTo>
                <a:lnTo>
                  <a:pt x="4575" y="13797"/>
                </a:lnTo>
                <a:lnTo>
                  <a:pt x="4599" y="13773"/>
                </a:lnTo>
                <a:lnTo>
                  <a:pt x="5037" y="13724"/>
                </a:lnTo>
                <a:lnTo>
                  <a:pt x="5451" y="13676"/>
                </a:lnTo>
                <a:lnTo>
                  <a:pt x="5791" y="13700"/>
                </a:lnTo>
                <a:lnTo>
                  <a:pt x="5986" y="13676"/>
                </a:lnTo>
                <a:lnTo>
                  <a:pt x="6132" y="13627"/>
                </a:lnTo>
                <a:lnTo>
                  <a:pt x="6156" y="13651"/>
                </a:lnTo>
                <a:lnTo>
                  <a:pt x="6521" y="13895"/>
                </a:lnTo>
                <a:lnTo>
                  <a:pt x="6886" y="14138"/>
                </a:lnTo>
                <a:lnTo>
                  <a:pt x="7276" y="14357"/>
                </a:lnTo>
                <a:lnTo>
                  <a:pt x="7665" y="14552"/>
                </a:lnTo>
                <a:lnTo>
                  <a:pt x="8054" y="14722"/>
                </a:lnTo>
                <a:lnTo>
                  <a:pt x="8444" y="14892"/>
                </a:lnTo>
                <a:lnTo>
                  <a:pt x="8833" y="15038"/>
                </a:lnTo>
                <a:lnTo>
                  <a:pt x="9247" y="15160"/>
                </a:lnTo>
                <a:lnTo>
                  <a:pt x="10074" y="15403"/>
                </a:lnTo>
                <a:lnTo>
                  <a:pt x="10925" y="15574"/>
                </a:lnTo>
                <a:lnTo>
                  <a:pt x="11777" y="15695"/>
                </a:lnTo>
                <a:lnTo>
                  <a:pt x="12653" y="15817"/>
                </a:lnTo>
                <a:lnTo>
                  <a:pt x="13310" y="15866"/>
                </a:lnTo>
                <a:lnTo>
                  <a:pt x="13651" y="15890"/>
                </a:lnTo>
                <a:lnTo>
                  <a:pt x="14016" y="15866"/>
                </a:lnTo>
                <a:lnTo>
                  <a:pt x="14356" y="15866"/>
                </a:lnTo>
                <a:lnTo>
                  <a:pt x="14697" y="15793"/>
                </a:lnTo>
                <a:lnTo>
                  <a:pt x="15013" y="15720"/>
                </a:lnTo>
                <a:lnTo>
                  <a:pt x="15330" y="15598"/>
                </a:lnTo>
                <a:lnTo>
                  <a:pt x="15476" y="15525"/>
                </a:lnTo>
                <a:lnTo>
                  <a:pt x="15597" y="15452"/>
                </a:lnTo>
                <a:lnTo>
                  <a:pt x="15719" y="15355"/>
                </a:lnTo>
                <a:lnTo>
                  <a:pt x="15792" y="15257"/>
                </a:lnTo>
                <a:lnTo>
                  <a:pt x="15865" y="15160"/>
                </a:lnTo>
                <a:lnTo>
                  <a:pt x="15914" y="15038"/>
                </a:lnTo>
                <a:lnTo>
                  <a:pt x="15962" y="14941"/>
                </a:lnTo>
                <a:lnTo>
                  <a:pt x="15987" y="14819"/>
                </a:lnTo>
                <a:lnTo>
                  <a:pt x="16011" y="14552"/>
                </a:lnTo>
                <a:lnTo>
                  <a:pt x="15987" y="14284"/>
                </a:lnTo>
                <a:lnTo>
                  <a:pt x="15938" y="14016"/>
                </a:lnTo>
                <a:lnTo>
                  <a:pt x="15865" y="13749"/>
                </a:lnTo>
                <a:lnTo>
                  <a:pt x="15987" y="13651"/>
                </a:lnTo>
                <a:lnTo>
                  <a:pt x="16084" y="13530"/>
                </a:lnTo>
                <a:lnTo>
                  <a:pt x="16181" y="13408"/>
                </a:lnTo>
                <a:lnTo>
                  <a:pt x="16254" y="13262"/>
                </a:lnTo>
                <a:lnTo>
                  <a:pt x="16376" y="12946"/>
                </a:lnTo>
                <a:lnTo>
                  <a:pt x="16425" y="12654"/>
                </a:lnTo>
                <a:lnTo>
                  <a:pt x="16449" y="12410"/>
                </a:lnTo>
                <a:lnTo>
                  <a:pt x="16449" y="12070"/>
                </a:lnTo>
                <a:lnTo>
                  <a:pt x="16425" y="11875"/>
                </a:lnTo>
                <a:lnTo>
                  <a:pt x="16400" y="11680"/>
                </a:lnTo>
                <a:lnTo>
                  <a:pt x="16352" y="11534"/>
                </a:lnTo>
                <a:lnTo>
                  <a:pt x="16279" y="11388"/>
                </a:lnTo>
                <a:lnTo>
                  <a:pt x="16425" y="11267"/>
                </a:lnTo>
                <a:lnTo>
                  <a:pt x="16546" y="11096"/>
                </a:lnTo>
                <a:lnTo>
                  <a:pt x="16668" y="10926"/>
                </a:lnTo>
                <a:lnTo>
                  <a:pt x="16765" y="10756"/>
                </a:lnTo>
                <a:lnTo>
                  <a:pt x="16838" y="10561"/>
                </a:lnTo>
                <a:lnTo>
                  <a:pt x="16887" y="10342"/>
                </a:lnTo>
                <a:lnTo>
                  <a:pt x="16911" y="10147"/>
                </a:lnTo>
                <a:lnTo>
                  <a:pt x="16936" y="9953"/>
                </a:lnTo>
                <a:lnTo>
                  <a:pt x="16911" y="9758"/>
                </a:lnTo>
                <a:lnTo>
                  <a:pt x="16838" y="9515"/>
                </a:lnTo>
                <a:lnTo>
                  <a:pt x="16717" y="9271"/>
                </a:lnTo>
                <a:lnTo>
                  <a:pt x="16571" y="9053"/>
                </a:lnTo>
                <a:lnTo>
                  <a:pt x="16717" y="8931"/>
                </a:lnTo>
                <a:lnTo>
                  <a:pt x="16838" y="8785"/>
                </a:lnTo>
                <a:lnTo>
                  <a:pt x="16936" y="8615"/>
                </a:lnTo>
                <a:lnTo>
                  <a:pt x="17033" y="8444"/>
                </a:lnTo>
                <a:lnTo>
                  <a:pt x="17106" y="8274"/>
                </a:lnTo>
                <a:lnTo>
                  <a:pt x="17155" y="8079"/>
                </a:lnTo>
                <a:lnTo>
                  <a:pt x="17179" y="7885"/>
                </a:lnTo>
                <a:lnTo>
                  <a:pt x="17203" y="7690"/>
                </a:lnTo>
                <a:lnTo>
                  <a:pt x="17179" y="7447"/>
                </a:lnTo>
                <a:lnTo>
                  <a:pt x="17106" y="7252"/>
                </a:lnTo>
                <a:lnTo>
                  <a:pt x="17009" y="7057"/>
                </a:lnTo>
                <a:lnTo>
                  <a:pt x="16887" y="6887"/>
                </a:lnTo>
                <a:lnTo>
                  <a:pt x="16717" y="6741"/>
                </a:lnTo>
                <a:lnTo>
                  <a:pt x="16546" y="6619"/>
                </a:lnTo>
                <a:lnTo>
                  <a:pt x="16352" y="6498"/>
                </a:lnTo>
                <a:lnTo>
                  <a:pt x="16157" y="6400"/>
                </a:lnTo>
                <a:lnTo>
                  <a:pt x="15938" y="6303"/>
                </a:lnTo>
                <a:lnTo>
                  <a:pt x="15719" y="6206"/>
                </a:lnTo>
                <a:lnTo>
                  <a:pt x="15232" y="6084"/>
                </a:lnTo>
                <a:lnTo>
                  <a:pt x="14746" y="5987"/>
                </a:lnTo>
                <a:lnTo>
                  <a:pt x="14259" y="5938"/>
                </a:lnTo>
                <a:lnTo>
                  <a:pt x="13845" y="5889"/>
                </a:lnTo>
                <a:lnTo>
                  <a:pt x="13432" y="5865"/>
                </a:lnTo>
                <a:lnTo>
                  <a:pt x="12604" y="5841"/>
                </a:lnTo>
                <a:lnTo>
                  <a:pt x="11607" y="5841"/>
                </a:lnTo>
                <a:lnTo>
                  <a:pt x="11266" y="5865"/>
                </a:lnTo>
                <a:lnTo>
                  <a:pt x="11461" y="5354"/>
                </a:lnTo>
                <a:lnTo>
                  <a:pt x="11655" y="4843"/>
                </a:lnTo>
                <a:lnTo>
                  <a:pt x="11826" y="4308"/>
                </a:lnTo>
                <a:lnTo>
                  <a:pt x="11996" y="3797"/>
                </a:lnTo>
                <a:lnTo>
                  <a:pt x="12142" y="3261"/>
                </a:lnTo>
                <a:lnTo>
                  <a:pt x="12239" y="2726"/>
                </a:lnTo>
                <a:lnTo>
                  <a:pt x="12264" y="2458"/>
                </a:lnTo>
                <a:lnTo>
                  <a:pt x="12264" y="2191"/>
                </a:lnTo>
                <a:lnTo>
                  <a:pt x="12239" y="1899"/>
                </a:lnTo>
                <a:lnTo>
                  <a:pt x="12215" y="1631"/>
                </a:lnTo>
                <a:lnTo>
                  <a:pt x="12166" y="1412"/>
                </a:lnTo>
                <a:lnTo>
                  <a:pt x="12118" y="1217"/>
                </a:lnTo>
                <a:lnTo>
                  <a:pt x="12045" y="1023"/>
                </a:lnTo>
                <a:lnTo>
                  <a:pt x="11972" y="853"/>
                </a:lnTo>
                <a:lnTo>
                  <a:pt x="11850" y="682"/>
                </a:lnTo>
                <a:lnTo>
                  <a:pt x="11728" y="512"/>
                </a:lnTo>
                <a:lnTo>
                  <a:pt x="11582" y="366"/>
                </a:lnTo>
                <a:lnTo>
                  <a:pt x="11412" y="220"/>
                </a:lnTo>
                <a:lnTo>
                  <a:pt x="11266" y="147"/>
                </a:lnTo>
                <a:lnTo>
                  <a:pt x="11120" y="74"/>
                </a:lnTo>
                <a:lnTo>
                  <a:pt x="10925" y="25"/>
                </a:lnTo>
                <a:lnTo>
                  <a:pt x="10731" y="1"/>
                </a:lnTo>
                <a:close/>
              </a:path>
            </a:pathLst>
          </a:custGeom>
          <a:solidFill>
            <a:srgbClr val="005689"/>
          </a:solidFill>
          <a:ln>
            <a:noFill/>
          </a:ln>
        </p:spPr>
        <p:txBody>
          <a:bodyPr spcFirstLastPara="1" wrap="square" lIns="121900" tIns="121900" rIns="121900" bIns="121900" anchor="ctr" anchorCtr="0">
            <a:noAutofit/>
          </a:bodyPr>
          <a:lstStyle/>
          <a:p>
            <a:endParaRPr sz="2400"/>
          </a:p>
        </p:txBody>
      </p:sp>
      <p:sp>
        <p:nvSpPr>
          <p:cNvPr id="35" name="Google Shape;492;p41">
            <a:extLst>
              <a:ext uri="{FF2B5EF4-FFF2-40B4-BE49-F238E27FC236}">
                <a16:creationId xmlns:a16="http://schemas.microsoft.com/office/drawing/2014/main" id="{154AC332-570C-5943-A8C8-D101206FE557}"/>
              </a:ext>
            </a:extLst>
          </p:cNvPr>
          <p:cNvSpPr/>
          <p:nvPr/>
        </p:nvSpPr>
        <p:spPr>
          <a:xfrm>
            <a:off x="852757" y="3799977"/>
            <a:ext cx="365320" cy="438397"/>
          </a:xfrm>
          <a:custGeom>
            <a:avLst/>
            <a:gdLst/>
            <a:ahLst/>
            <a:cxnLst/>
            <a:rect l="l" t="t" r="r" b="b"/>
            <a:pathLst>
              <a:path w="15817" h="18981" extrusionOk="0">
                <a:moveTo>
                  <a:pt x="11364" y="1"/>
                </a:moveTo>
                <a:lnTo>
                  <a:pt x="11242" y="25"/>
                </a:lnTo>
                <a:lnTo>
                  <a:pt x="11169" y="74"/>
                </a:lnTo>
                <a:lnTo>
                  <a:pt x="11096" y="171"/>
                </a:lnTo>
                <a:lnTo>
                  <a:pt x="10780" y="731"/>
                </a:lnTo>
                <a:lnTo>
                  <a:pt x="10634" y="999"/>
                </a:lnTo>
                <a:lnTo>
                  <a:pt x="10537" y="1315"/>
                </a:lnTo>
                <a:lnTo>
                  <a:pt x="10512" y="1388"/>
                </a:lnTo>
                <a:lnTo>
                  <a:pt x="10537" y="1461"/>
                </a:lnTo>
                <a:lnTo>
                  <a:pt x="10585" y="1534"/>
                </a:lnTo>
                <a:lnTo>
                  <a:pt x="10634" y="1583"/>
                </a:lnTo>
                <a:lnTo>
                  <a:pt x="10707" y="1607"/>
                </a:lnTo>
                <a:lnTo>
                  <a:pt x="10804" y="1631"/>
                </a:lnTo>
                <a:lnTo>
                  <a:pt x="10877" y="1607"/>
                </a:lnTo>
                <a:lnTo>
                  <a:pt x="10950" y="1558"/>
                </a:lnTo>
                <a:lnTo>
                  <a:pt x="11145" y="1315"/>
                </a:lnTo>
                <a:lnTo>
                  <a:pt x="11291" y="1047"/>
                </a:lnTo>
                <a:lnTo>
                  <a:pt x="11510" y="731"/>
                </a:lnTo>
                <a:lnTo>
                  <a:pt x="11583" y="682"/>
                </a:lnTo>
                <a:lnTo>
                  <a:pt x="11656" y="609"/>
                </a:lnTo>
                <a:lnTo>
                  <a:pt x="11705" y="463"/>
                </a:lnTo>
                <a:lnTo>
                  <a:pt x="11729" y="342"/>
                </a:lnTo>
                <a:lnTo>
                  <a:pt x="11705" y="220"/>
                </a:lnTo>
                <a:lnTo>
                  <a:pt x="11656" y="123"/>
                </a:lnTo>
                <a:lnTo>
                  <a:pt x="11583" y="50"/>
                </a:lnTo>
                <a:lnTo>
                  <a:pt x="11486" y="25"/>
                </a:lnTo>
                <a:lnTo>
                  <a:pt x="11461" y="1"/>
                </a:lnTo>
                <a:close/>
                <a:moveTo>
                  <a:pt x="3821" y="171"/>
                </a:moveTo>
                <a:lnTo>
                  <a:pt x="3748" y="196"/>
                </a:lnTo>
                <a:lnTo>
                  <a:pt x="3699" y="244"/>
                </a:lnTo>
                <a:lnTo>
                  <a:pt x="3651" y="317"/>
                </a:lnTo>
                <a:lnTo>
                  <a:pt x="3651" y="390"/>
                </a:lnTo>
                <a:lnTo>
                  <a:pt x="3651" y="463"/>
                </a:lnTo>
                <a:lnTo>
                  <a:pt x="3699" y="634"/>
                </a:lnTo>
                <a:lnTo>
                  <a:pt x="3772" y="804"/>
                </a:lnTo>
                <a:lnTo>
                  <a:pt x="3943" y="1120"/>
                </a:lnTo>
                <a:lnTo>
                  <a:pt x="4113" y="1461"/>
                </a:lnTo>
                <a:lnTo>
                  <a:pt x="4259" y="1802"/>
                </a:lnTo>
                <a:lnTo>
                  <a:pt x="4332" y="1923"/>
                </a:lnTo>
                <a:lnTo>
                  <a:pt x="4429" y="1996"/>
                </a:lnTo>
                <a:lnTo>
                  <a:pt x="4527" y="2021"/>
                </a:lnTo>
                <a:lnTo>
                  <a:pt x="4624" y="1996"/>
                </a:lnTo>
                <a:lnTo>
                  <a:pt x="4721" y="1972"/>
                </a:lnTo>
                <a:lnTo>
                  <a:pt x="4794" y="1899"/>
                </a:lnTo>
                <a:lnTo>
                  <a:pt x="4843" y="1777"/>
                </a:lnTo>
                <a:lnTo>
                  <a:pt x="4843" y="1656"/>
                </a:lnTo>
                <a:lnTo>
                  <a:pt x="4794" y="1461"/>
                </a:lnTo>
                <a:lnTo>
                  <a:pt x="4697" y="1266"/>
                </a:lnTo>
                <a:lnTo>
                  <a:pt x="4502" y="901"/>
                </a:lnTo>
                <a:lnTo>
                  <a:pt x="4283" y="536"/>
                </a:lnTo>
                <a:lnTo>
                  <a:pt x="4162" y="390"/>
                </a:lnTo>
                <a:lnTo>
                  <a:pt x="4040" y="244"/>
                </a:lnTo>
                <a:lnTo>
                  <a:pt x="3967" y="196"/>
                </a:lnTo>
                <a:lnTo>
                  <a:pt x="3894" y="171"/>
                </a:lnTo>
                <a:close/>
                <a:moveTo>
                  <a:pt x="15452" y="4405"/>
                </a:moveTo>
                <a:lnTo>
                  <a:pt x="15379" y="4429"/>
                </a:lnTo>
                <a:lnTo>
                  <a:pt x="15306" y="4454"/>
                </a:lnTo>
                <a:lnTo>
                  <a:pt x="15135" y="4551"/>
                </a:lnTo>
                <a:lnTo>
                  <a:pt x="14941" y="4600"/>
                </a:lnTo>
                <a:lnTo>
                  <a:pt x="14551" y="4697"/>
                </a:lnTo>
                <a:lnTo>
                  <a:pt x="14357" y="4746"/>
                </a:lnTo>
                <a:lnTo>
                  <a:pt x="14162" y="4819"/>
                </a:lnTo>
                <a:lnTo>
                  <a:pt x="14016" y="4916"/>
                </a:lnTo>
                <a:lnTo>
                  <a:pt x="13870" y="5062"/>
                </a:lnTo>
                <a:lnTo>
                  <a:pt x="13822" y="5135"/>
                </a:lnTo>
                <a:lnTo>
                  <a:pt x="13822" y="5232"/>
                </a:lnTo>
                <a:lnTo>
                  <a:pt x="13846" y="5330"/>
                </a:lnTo>
                <a:lnTo>
                  <a:pt x="13895" y="5354"/>
                </a:lnTo>
                <a:lnTo>
                  <a:pt x="13943" y="5354"/>
                </a:lnTo>
                <a:lnTo>
                  <a:pt x="14138" y="5378"/>
                </a:lnTo>
                <a:lnTo>
                  <a:pt x="14357" y="5378"/>
                </a:lnTo>
                <a:lnTo>
                  <a:pt x="14600" y="5354"/>
                </a:lnTo>
                <a:lnTo>
                  <a:pt x="14819" y="5330"/>
                </a:lnTo>
                <a:lnTo>
                  <a:pt x="15038" y="5257"/>
                </a:lnTo>
                <a:lnTo>
                  <a:pt x="15257" y="5208"/>
                </a:lnTo>
                <a:lnTo>
                  <a:pt x="15452" y="5111"/>
                </a:lnTo>
                <a:lnTo>
                  <a:pt x="15646" y="5038"/>
                </a:lnTo>
                <a:lnTo>
                  <a:pt x="15719" y="4989"/>
                </a:lnTo>
                <a:lnTo>
                  <a:pt x="15768" y="4940"/>
                </a:lnTo>
                <a:lnTo>
                  <a:pt x="15817" y="4819"/>
                </a:lnTo>
                <a:lnTo>
                  <a:pt x="15792" y="4697"/>
                </a:lnTo>
                <a:lnTo>
                  <a:pt x="15768" y="4575"/>
                </a:lnTo>
                <a:lnTo>
                  <a:pt x="15671" y="4478"/>
                </a:lnTo>
                <a:lnTo>
                  <a:pt x="15573" y="4429"/>
                </a:lnTo>
                <a:lnTo>
                  <a:pt x="15452" y="4405"/>
                </a:lnTo>
                <a:close/>
                <a:moveTo>
                  <a:pt x="317" y="4697"/>
                </a:moveTo>
                <a:lnTo>
                  <a:pt x="220" y="4721"/>
                </a:lnTo>
                <a:lnTo>
                  <a:pt x="122" y="4746"/>
                </a:lnTo>
                <a:lnTo>
                  <a:pt x="25" y="4794"/>
                </a:lnTo>
                <a:lnTo>
                  <a:pt x="1" y="4867"/>
                </a:lnTo>
                <a:lnTo>
                  <a:pt x="1" y="4965"/>
                </a:lnTo>
                <a:lnTo>
                  <a:pt x="49" y="5038"/>
                </a:lnTo>
                <a:lnTo>
                  <a:pt x="195" y="5184"/>
                </a:lnTo>
                <a:lnTo>
                  <a:pt x="390" y="5305"/>
                </a:lnTo>
                <a:lnTo>
                  <a:pt x="779" y="5524"/>
                </a:lnTo>
                <a:lnTo>
                  <a:pt x="1169" y="5743"/>
                </a:lnTo>
                <a:lnTo>
                  <a:pt x="1388" y="5841"/>
                </a:lnTo>
                <a:lnTo>
                  <a:pt x="1582" y="5938"/>
                </a:lnTo>
                <a:lnTo>
                  <a:pt x="1655" y="5962"/>
                </a:lnTo>
                <a:lnTo>
                  <a:pt x="1801" y="5962"/>
                </a:lnTo>
                <a:lnTo>
                  <a:pt x="1850" y="5938"/>
                </a:lnTo>
                <a:lnTo>
                  <a:pt x="1923" y="5841"/>
                </a:lnTo>
                <a:lnTo>
                  <a:pt x="1972" y="5743"/>
                </a:lnTo>
                <a:lnTo>
                  <a:pt x="1996" y="5622"/>
                </a:lnTo>
                <a:lnTo>
                  <a:pt x="1972" y="5476"/>
                </a:lnTo>
                <a:lnTo>
                  <a:pt x="1899" y="5378"/>
                </a:lnTo>
                <a:lnTo>
                  <a:pt x="1826" y="5330"/>
                </a:lnTo>
                <a:lnTo>
                  <a:pt x="1777" y="5305"/>
                </a:lnTo>
                <a:lnTo>
                  <a:pt x="1582" y="5208"/>
                </a:lnTo>
                <a:lnTo>
                  <a:pt x="1388" y="5111"/>
                </a:lnTo>
                <a:lnTo>
                  <a:pt x="974" y="4892"/>
                </a:lnTo>
                <a:lnTo>
                  <a:pt x="755" y="4794"/>
                </a:lnTo>
                <a:lnTo>
                  <a:pt x="536" y="4721"/>
                </a:lnTo>
                <a:lnTo>
                  <a:pt x="317" y="4697"/>
                </a:lnTo>
                <a:close/>
                <a:moveTo>
                  <a:pt x="8809" y="6936"/>
                </a:moveTo>
                <a:lnTo>
                  <a:pt x="8736" y="6984"/>
                </a:lnTo>
                <a:lnTo>
                  <a:pt x="8663" y="7057"/>
                </a:lnTo>
                <a:lnTo>
                  <a:pt x="8566" y="7252"/>
                </a:lnTo>
                <a:lnTo>
                  <a:pt x="8468" y="7495"/>
                </a:lnTo>
                <a:lnTo>
                  <a:pt x="8420" y="7739"/>
                </a:lnTo>
                <a:lnTo>
                  <a:pt x="8395" y="7958"/>
                </a:lnTo>
                <a:lnTo>
                  <a:pt x="8395" y="8128"/>
                </a:lnTo>
                <a:lnTo>
                  <a:pt x="8322" y="8177"/>
                </a:lnTo>
                <a:lnTo>
                  <a:pt x="8201" y="8225"/>
                </a:lnTo>
                <a:lnTo>
                  <a:pt x="8079" y="8250"/>
                </a:lnTo>
                <a:lnTo>
                  <a:pt x="7982" y="8225"/>
                </a:lnTo>
                <a:lnTo>
                  <a:pt x="7909" y="8201"/>
                </a:lnTo>
                <a:lnTo>
                  <a:pt x="7982" y="8079"/>
                </a:lnTo>
                <a:lnTo>
                  <a:pt x="8055" y="7933"/>
                </a:lnTo>
                <a:lnTo>
                  <a:pt x="8103" y="7812"/>
                </a:lnTo>
                <a:lnTo>
                  <a:pt x="8103" y="7666"/>
                </a:lnTo>
                <a:lnTo>
                  <a:pt x="8103" y="7520"/>
                </a:lnTo>
                <a:lnTo>
                  <a:pt x="8055" y="7398"/>
                </a:lnTo>
                <a:lnTo>
                  <a:pt x="7957" y="7252"/>
                </a:lnTo>
                <a:lnTo>
                  <a:pt x="7836" y="7130"/>
                </a:lnTo>
                <a:lnTo>
                  <a:pt x="7763" y="7082"/>
                </a:lnTo>
                <a:lnTo>
                  <a:pt x="7617" y="7082"/>
                </a:lnTo>
                <a:lnTo>
                  <a:pt x="7544" y="7130"/>
                </a:lnTo>
                <a:lnTo>
                  <a:pt x="7446" y="7252"/>
                </a:lnTo>
                <a:lnTo>
                  <a:pt x="7373" y="7374"/>
                </a:lnTo>
                <a:lnTo>
                  <a:pt x="7325" y="7495"/>
                </a:lnTo>
                <a:lnTo>
                  <a:pt x="7300" y="7641"/>
                </a:lnTo>
                <a:lnTo>
                  <a:pt x="7300" y="7787"/>
                </a:lnTo>
                <a:lnTo>
                  <a:pt x="7300" y="7909"/>
                </a:lnTo>
                <a:lnTo>
                  <a:pt x="7325" y="8055"/>
                </a:lnTo>
                <a:lnTo>
                  <a:pt x="7373" y="8177"/>
                </a:lnTo>
                <a:lnTo>
                  <a:pt x="7179" y="8298"/>
                </a:lnTo>
                <a:lnTo>
                  <a:pt x="7081" y="8323"/>
                </a:lnTo>
                <a:lnTo>
                  <a:pt x="6984" y="8347"/>
                </a:lnTo>
                <a:lnTo>
                  <a:pt x="6911" y="8371"/>
                </a:lnTo>
                <a:lnTo>
                  <a:pt x="6814" y="8347"/>
                </a:lnTo>
                <a:lnTo>
                  <a:pt x="6692" y="8298"/>
                </a:lnTo>
                <a:lnTo>
                  <a:pt x="6570" y="8201"/>
                </a:lnTo>
                <a:lnTo>
                  <a:pt x="6497" y="8055"/>
                </a:lnTo>
                <a:lnTo>
                  <a:pt x="6449" y="7909"/>
                </a:lnTo>
                <a:lnTo>
                  <a:pt x="6449" y="7739"/>
                </a:lnTo>
                <a:lnTo>
                  <a:pt x="6497" y="7544"/>
                </a:lnTo>
                <a:lnTo>
                  <a:pt x="6497" y="7520"/>
                </a:lnTo>
                <a:lnTo>
                  <a:pt x="6473" y="7520"/>
                </a:lnTo>
                <a:lnTo>
                  <a:pt x="6449" y="7495"/>
                </a:lnTo>
                <a:lnTo>
                  <a:pt x="6424" y="7520"/>
                </a:lnTo>
                <a:lnTo>
                  <a:pt x="6327" y="7617"/>
                </a:lnTo>
                <a:lnTo>
                  <a:pt x="6254" y="7739"/>
                </a:lnTo>
                <a:lnTo>
                  <a:pt x="6230" y="7836"/>
                </a:lnTo>
                <a:lnTo>
                  <a:pt x="6206" y="7958"/>
                </a:lnTo>
                <a:lnTo>
                  <a:pt x="6206" y="8055"/>
                </a:lnTo>
                <a:lnTo>
                  <a:pt x="6206" y="8177"/>
                </a:lnTo>
                <a:lnTo>
                  <a:pt x="6254" y="8274"/>
                </a:lnTo>
                <a:lnTo>
                  <a:pt x="6303" y="8371"/>
                </a:lnTo>
                <a:lnTo>
                  <a:pt x="6376" y="8469"/>
                </a:lnTo>
                <a:lnTo>
                  <a:pt x="6449" y="8542"/>
                </a:lnTo>
                <a:lnTo>
                  <a:pt x="6546" y="8615"/>
                </a:lnTo>
                <a:lnTo>
                  <a:pt x="6643" y="8663"/>
                </a:lnTo>
                <a:lnTo>
                  <a:pt x="6765" y="8712"/>
                </a:lnTo>
                <a:lnTo>
                  <a:pt x="6862" y="8736"/>
                </a:lnTo>
                <a:lnTo>
                  <a:pt x="7008" y="8736"/>
                </a:lnTo>
                <a:lnTo>
                  <a:pt x="7130" y="8712"/>
                </a:lnTo>
                <a:lnTo>
                  <a:pt x="7349" y="8615"/>
                </a:lnTo>
                <a:lnTo>
                  <a:pt x="7592" y="8493"/>
                </a:lnTo>
                <a:lnTo>
                  <a:pt x="7690" y="8566"/>
                </a:lnTo>
                <a:lnTo>
                  <a:pt x="7836" y="8639"/>
                </a:lnTo>
                <a:lnTo>
                  <a:pt x="7982" y="8663"/>
                </a:lnTo>
                <a:lnTo>
                  <a:pt x="8128" y="8688"/>
                </a:lnTo>
                <a:lnTo>
                  <a:pt x="8225" y="8688"/>
                </a:lnTo>
                <a:lnTo>
                  <a:pt x="8347" y="8663"/>
                </a:lnTo>
                <a:lnTo>
                  <a:pt x="8566" y="8566"/>
                </a:lnTo>
                <a:lnTo>
                  <a:pt x="8639" y="8663"/>
                </a:lnTo>
                <a:lnTo>
                  <a:pt x="8736" y="8736"/>
                </a:lnTo>
                <a:lnTo>
                  <a:pt x="8833" y="8809"/>
                </a:lnTo>
                <a:lnTo>
                  <a:pt x="8931" y="8858"/>
                </a:lnTo>
                <a:lnTo>
                  <a:pt x="9174" y="8907"/>
                </a:lnTo>
                <a:lnTo>
                  <a:pt x="9417" y="8931"/>
                </a:lnTo>
                <a:lnTo>
                  <a:pt x="9661" y="8882"/>
                </a:lnTo>
                <a:lnTo>
                  <a:pt x="9880" y="8809"/>
                </a:lnTo>
                <a:lnTo>
                  <a:pt x="9977" y="8736"/>
                </a:lnTo>
                <a:lnTo>
                  <a:pt x="10074" y="8663"/>
                </a:lnTo>
                <a:lnTo>
                  <a:pt x="10172" y="8566"/>
                </a:lnTo>
                <a:lnTo>
                  <a:pt x="10269" y="8469"/>
                </a:lnTo>
                <a:lnTo>
                  <a:pt x="10293" y="8396"/>
                </a:lnTo>
                <a:lnTo>
                  <a:pt x="10293" y="8347"/>
                </a:lnTo>
                <a:lnTo>
                  <a:pt x="10269" y="8298"/>
                </a:lnTo>
                <a:lnTo>
                  <a:pt x="10245" y="8250"/>
                </a:lnTo>
                <a:lnTo>
                  <a:pt x="10172" y="8225"/>
                </a:lnTo>
                <a:lnTo>
                  <a:pt x="10123" y="8201"/>
                </a:lnTo>
                <a:lnTo>
                  <a:pt x="10001" y="8201"/>
                </a:lnTo>
                <a:lnTo>
                  <a:pt x="9782" y="8323"/>
                </a:lnTo>
                <a:lnTo>
                  <a:pt x="9563" y="8420"/>
                </a:lnTo>
                <a:lnTo>
                  <a:pt x="9442" y="8444"/>
                </a:lnTo>
                <a:lnTo>
                  <a:pt x="9344" y="8469"/>
                </a:lnTo>
                <a:lnTo>
                  <a:pt x="9223" y="8469"/>
                </a:lnTo>
                <a:lnTo>
                  <a:pt x="9101" y="8420"/>
                </a:lnTo>
                <a:lnTo>
                  <a:pt x="9004" y="8347"/>
                </a:lnTo>
                <a:lnTo>
                  <a:pt x="8931" y="8274"/>
                </a:lnTo>
                <a:lnTo>
                  <a:pt x="9052" y="8128"/>
                </a:lnTo>
                <a:lnTo>
                  <a:pt x="9150" y="7982"/>
                </a:lnTo>
                <a:lnTo>
                  <a:pt x="9247" y="7836"/>
                </a:lnTo>
                <a:lnTo>
                  <a:pt x="9296" y="7666"/>
                </a:lnTo>
                <a:lnTo>
                  <a:pt x="9320" y="7495"/>
                </a:lnTo>
                <a:lnTo>
                  <a:pt x="9296" y="7349"/>
                </a:lnTo>
                <a:lnTo>
                  <a:pt x="9247" y="7203"/>
                </a:lnTo>
                <a:lnTo>
                  <a:pt x="9150" y="7057"/>
                </a:lnTo>
                <a:lnTo>
                  <a:pt x="9052" y="6984"/>
                </a:lnTo>
                <a:lnTo>
                  <a:pt x="8955" y="6936"/>
                </a:lnTo>
                <a:close/>
                <a:moveTo>
                  <a:pt x="1947" y="9710"/>
                </a:moveTo>
                <a:lnTo>
                  <a:pt x="1801" y="9758"/>
                </a:lnTo>
                <a:lnTo>
                  <a:pt x="1582" y="9856"/>
                </a:lnTo>
                <a:lnTo>
                  <a:pt x="1363" y="10002"/>
                </a:lnTo>
                <a:lnTo>
                  <a:pt x="925" y="10294"/>
                </a:lnTo>
                <a:lnTo>
                  <a:pt x="706" y="10415"/>
                </a:lnTo>
                <a:lnTo>
                  <a:pt x="585" y="10513"/>
                </a:lnTo>
                <a:lnTo>
                  <a:pt x="463" y="10610"/>
                </a:lnTo>
                <a:lnTo>
                  <a:pt x="366" y="10707"/>
                </a:lnTo>
                <a:lnTo>
                  <a:pt x="317" y="10829"/>
                </a:lnTo>
                <a:lnTo>
                  <a:pt x="317" y="10878"/>
                </a:lnTo>
                <a:lnTo>
                  <a:pt x="341" y="10926"/>
                </a:lnTo>
                <a:lnTo>
                  <a:pt x="366" y="10999"/>
                </a:lnTo>
                <a:lnTo>
                  <a:pt x="439" y="11048"/>
                </a:lnTo>
                <a:lnTo>
                  <a:pt x="536" y="11097"/>
                </a:lnTo>
                <a:lnTo>
                  <a:pt x="633" y="11097"/>
                </a:lnTo>
                <a:lnTo>
                  <a:pt x="755" y="11072"/>
                </a:lnTo>
                <a:lnTo>
                  <a:pt x="877" y="11048"/>
                </a:lnTo>
                <a:lnTo>
                  <a:pt x="1120" y="10926"/>
                </a:lnTo>
                <a:lnTo>
                  <a:pt x="1315" y="10829"/>
                </a:lnTo>
                <a:lnTo>
                  <a:pt x="1728" y="10610"/>
                </a:lnTo>
                <a:lnTo>
                  <a:pt x="1947" y="10488"/>
                </a:lnTo>
                <a:lnTo>
                  <a:pt x="2142" y="10342"/>
                </a:lnTo>
                <a:lnTo>
                  <a:pt x="2264" y="10245"/>
                </a:lnTo>
                <a:lnTo>
                  <a:pt x="2312" y="10123"/>
                </a:lnTo>
                <a:lnTo>
                  <a:pt x="2312" y="10002"/>
                </a:lnTo>
                <a:lnTo>
                  <a:pt x="2264" y="9880"/>
                </a:lnTo>
                <a:lnTo>
                  <a:pt x="2191" y="9783"/>
                </a:lnTo>
                <a:lnTo>
                  <a:pt x="2069" y="9734"/>
                </a:lnTo>
                <a:lnTo>
                  <a:pt x="1947" y="9710"/>
                </a:lnTo>
                <a:close/>
                <a:moveTo>
                  <a:pt x="14065" y="10026"/>
                </a:moveTo>
                <a:lnTo>
                  <a:pt x="13895" y="10050"/>
                </a:lnTo>
                <a:lnTo>
                  <a:pt x="13846" y="10075"/>
                </a:lnTo>
                <a:lnTo>
                  <a:pt x="13797" y="10123"/>
                </a:lnTo>
                <a:lnTo>
                  <a:pt x="13773" y="10172"/>
                </a:lnTo>
                <a:lnTo>
                  <a:pt x="13749" y="10221"/>
                </a:lnTo>
                <a:lnTo>
                  <a:pt x="13773" y="10318"/>
                </a:lnTo>
                <a:lnTo>
                  <a:pt x="13797" y="10367"/>
                </a:lnTo>
                <a:lnTo>
                  <a:pt x="13846" y="10415"/>
                </a:lnTo>
                <a:lnTo>
                  <a:pt x="14138" y="10586"/>
                </a:lnTo>
                <a:lnTo>
                  <a:pt x="14454" y="10756"/>
                </a:lnTo>
                <a:lnTo>
                  <a:pt x="14624" y="10878"/>
                </a:lnTo>
                <a:lnTo>
                  <a:pt x="14819" y="10975"/>
                </a:lnTo>
                <a:lnTo>
                  <a:pt x="15014" y="11048"/>
                </a:lnTo>
                <a:lnTo>
                  <a:pt x="15208" y="11097"/>
                </a:lnTo>
                <a:lnTo>
                  <a:pt x="15379" y="11097"/>
                </a:lnTo>
                <a:lnTo>
                  <a:pt x="15427" y="11072"/>
                </a:lnTo>
                <a:lnTo>
                  <a:pt x="15500" y="11024"/>
                </a:lnTo>
                <a:lnTo>
                  <a:pt x="15573" y="10951"/>
                </a:lnTo>
                <a:lnTo>
                  <a:pt x="15598" y="10829"/>
                </a:lnTo>
                <a:lnTo>
                  <a:pt x="15598" y="10707"/>
                </a:lnTo>
                <a:lnTo>
                  <a:pt x="15549" y="10586"/>
                </a:lnTo>
                <a:lnTo>
                  <a:pt x="15500" y="10537"/>
                </a:lnTo>
                <a:lnTo>
                  <a:pt x="15452" y="10513"/>
                </a:lnTo>
                <a:lnTo>
                  <a:pt x="15379" y="10464"/>
                </a:lnTo>
                <a:lnTo>
                  <a:pt x="15306" y="10464"/>
                </a:lnTo>
                <a:lnTo>
                  <a:pt x="15135" y="10415"/>
                </a:lnTo>
                <a:lnTo>
                  <a:pt x="14965" y="10367"/>
                </a:lnTo>
                <a:lnTo>
                  <a:pt x="14600" y="10196"/>
                </a:lnTo>
                <a:lnTo>
                  <a:pt x="14430" y="10099"/>
                </a:lnTo>
                <a:lnTo>
                  <a:pt x="14260" y="10050"/>
                </a:lnTo>
                <a:lnTo>
                  <a:pt x="14065" y="10026"/>
                </a:lnTo>
                <a:close/>
                <a:moveTo>
                  <a:pt x="8468" y="2605"/>
                </a:moveTo>
                <a:lnTo>
                  <a:pt x="8760" y="2629"/>
                </a:lnTo>
                <a:lnTo>
                  <a:pt x="9052" y="2678"/>
                </a:lnTo>
                <a:lnTo>
                  <a:pt x="9344" y="2726"/>
                </a:lnTo>
                <a:lnTo>
                  <a:pt x="9125" y="2799"/>
                </a:lnTo>
                <a:lnTo>
                  <a:pt x="9101" y="2824"/>
                </a:lnTo>
                <a:lnTo>
                  <a:pt x="9101" y="2848"/>
                </a:lnTo>
                <a:lnTo>
                  <a:pt x="9101" y="2872"/>
                </a:lnTo>
                <a:lnTo>
                  <a:pt x="9125" y="2897"/>
                </a:lnTo>
                <a:lnTo>
                  <a:pt x="9223" y="2945"/>
                </a:lnTo>
                <a:lnTo>
                  <a:pt x="9320" y="2970"/>
                </a:lnTo>
                <a:lnTo>
                  <a:pt x="9442" y="2945"/>
                </a:lnTo>
                <a:lnTo>
                  <a:pt x="9563" y="2921"/>
                </a:lnTo>
                <a:lnTo>
                  <a:pt x="9855" y="2872"/>
                </a:lnTo>
                <a:lnTo>
                  <a:pt x="10269" y="3043"/>
                </a:lnTo>
                <a:lnTo>
                  <a:pt x="10074" y="3067"/>
                </a:lnTo>
                <a:lnTo>
                  <a:pt x="9855" y="3116"/>
                </a:lnTo>
                <a:lnTo>
                  <a:pt x="9685" y="3189"/>
                </a:lnTo>
                <a:lnTo>
                  <a:pt x="9515" y="3262"/>
                </a:lnTo>
                <a:lnTo>
                  <a:pt x="9515" y="3286"/>
                </a:lnTo>
                <a:lnTo>
                  <a:pt x="9490" y="3310"/>
                </a:lnTo>
                <a:lnTo>
                  <a:pt x="9515" y="3335"/>
                </a:lnTo>
                <a:lnTo>
                  <a:pt x="9539" y="3359"/>
                </a:lnTo>
                <a:lnTo>
                  <a:pt x="9953" y="3335"/>
                </a:lnTo>
                <a:lnTo>
                  <a:pt x="10342" y="3310"/>
                </a:lnTo>
                <a:lnTo>
                  <a:pt x="10780" y="3310"/>
                </a:lnTo>
                <a:lnTo>
                  <a:pt x="11048" y="3505"/>
                </a:lnTo>
                <a:lnTo>
                  <a:pt x="10756" y="3578"/>
                </a:lnTo>
                <a:lnTo>
                  <a:pt x="10464" y="3675"/>
                </a:lnTo>
                <a:lnTo>
                  <a:pt x="10245" y="3797"/>
                </a:lnTo>
                <a:lnTo>
                  <a:pt x="10099" y="3918"/>
                </a:lnTo>
                <a:lnTo>
                  <a:pt x="10074" y="3943"/>
                </a:lnTo>
                <a:lnTo>
                  <a:pt x="10099" y="3943"/>
                </a:lnTo>
                <a:lnTo>
                  <a:pt x="10391" y="3918"/>
                </a:lnTo>
                <a:lnTo>
                  <a:pt x="10683" y="3870"/>
                </a:lnTo>
                <a:lnTo>
                  <a:pt x="10975" y="3821"/>
                </a:lnTo>
                <a:lnTo>
                  <a:pt x="11291" y="3773"/>
                </a:lnTo>
                <a:lnTo>
                  <a:pt x="11364" y="3773"/>
                </a:lnTo>
                <a:lnTo>
                  <a:pt x="11583" y="3967"/>
                </a:lnTo>
                <a:lnTo>
                  <a:pt x="11778" y="4186"/>
                </a:lnTo>
                <a:lnTo>
                  <a:pt x="11388" y="4210"/>
                </a:lnTo>
                <a:lnTo>
                  <a:pt x="10829" y="4259"/>
                </a:lnTo>
                <a:lnTo>
                  <a:pt x="10561" y="4283"/>
                </a:lnTo>
                <a:lnTo>
                  <a:pt x="10318" y="4381"/>
                </a:lnTo>
                <a:lnTo>
                  <a:pt x="10293" y="4405"/>
                </a:lnTo>
                <a:lnTo>
                  <a:pt x="10293" y="4429"/>
                </a:lnTo>
                <a:lnTo>
                  <a:pt x="10318" y="4454"/>
                </a:lnTo>
                <a:lnTo>
                  <a:pt x="10585" y="4527"/>
                </a:lnTo>
                <a:lnTo>
                  <a:pt x="11705" y="4527"/>
                </a:lnTo>
                <a:lnTo>
                  <a:pt x="11997" y="4502"/>
                </a:lnTo>
                <a:lnTo>
                  <a:pt x="12216" y="4867"/>
                </a:lnTo>
                <a:lnTo>
                  <a:pt x="11851" y="4867"/>
                </a:lnTo>
                <a:lnTo>
                  <a:pt x="11267" y="4892"/>
                </a:lnTo>
                <a:lnTo>
                  <a:pt x="10658" y="4940"/>
                </a:lnTo>
                <a:lnTo>
                  <a:pt x="10634" y="4940"/>
                </a:lnTo>
                <a:lnTo>
                  <a:pt x="10634" y="4965"/>
                </a:lnTo>
                <a:lnTo>
                  <a:pt x="10634" y="4989"/>
                </a:lnTo>
                <a:lnTo>
                  <a:pt x="10658" y="5013"/>
                </a:lnTo>
                <a:lnTo>
                  <a:pt x="10902" y="5086"/>
                </a:lnTo>
                <a:lnTo>
                  <a:pt x="11169" y="5111"/>
                </a:lnTo>
                <a:lnTo>
                  <a:pt x="12021" y="5111"/>
                </a:lnTo>
                <a:lnTo>
                  <a:pt x="12362" y="5135"/>
                </a:lnTo>
                <a:lnTo>
                  <a:pt x="12556" y="5622"/>
                </a:lnTo>
                <a:lnTo>
                  <a:pt x="11461" y="5622"/>
                </a:lnTo>
                <a:lnTo>
                  <a:pt x="11291" y="5646"/>
                </a:lnTo>
                <a:lnTo>
                  <a:pt x="11145" y="5695"/>
                </a:lnTo>
                <a:lnTo>
                  <a:pt x="10999" y="5768"/>
                </a:lnTo>
                <a:lnTo>
                  <a:pt x="10975" y="5792"/>
                </a:lnTo>
                <a:lnTo>
                  <a:pt x="10999" y="5841"/>
                </a:lnTo>
                <a:lnTo>
                  <a:pt x="11267" y="5889"/>
                </a:lnTo>
                <a:lnTo>
                  <a:pt x="11534" y="5889"/>
                </a:lnTo>
                <a:lnTo>
                  <a:pt x="12070" y="5914"/>
                </a:lnTo>
                <a:lnTo>
                  <a:pt x="12654" y="5938"/>
                </a:lnTo>
                <a:lnTo>
                  <a:pt x="12702" y="6060"/>
                </a:lnTo>
                <a:lnTo>
                  <a:pt x="12727" y="6181"/>
                </a:lnTo>
                <a:lnTo>
                  <a:pt x="12386" y="6181"/>
                </a:lnTo>
                <a:lnTo>
                  <a:pt x="11729" y="6254"/>
                </a:lnTo>
                <a:lnTo>
                  <a:pt x="11413" y="6279"/>
                </a:lnTo>
                <a:lnTo>
                  <a:pt x="11121" y="6352"/>
                </a:lnTo>
                <a:lnTo>
                  <a:pt x="11096" y="6352"/>
                </a:lnTo>
                <a:lnTo>
                  <a:pt x="11096" y="6376"/>
                </a:lnTo>
                <a:lnTo>
                  <a:pt x="11096" y="6400"/>
                </a:lnTo>
                <a:lnTo>
                  <a:pt x="11121" y="6425"/>
                </a:lnTo>
                <a:lnTo>
                  <a:pt x="11388" y="6473"/>
                </a:lnTo>
                <a:lnTo>
                  <a:pt x="11656" y="6498"/>
                </a:lnTo>
                <a:lnTo>
                  <a:pt x="12508" y="6498"/>
                </a:lnTo>
                <a:lnTo>
                  <a:pt x="12824" y="6522"/>
                </a:lnTo>
                <a:lnTo>
                  <a:pt x="12873" y="6838"/>
                </a:lnTo>
                <a:lnTo>
                  <a:pt x="12556" y="6838"/>
                </a:lnTo>
                <a:lnTo>
                  <a:pt x="12240" y="6863"/>
                </a:lnTo>
                <a:lnTo>
                  <a:pt x="11753" y="6887"/>
                </a:lnTo>
                <a:lnTo>
                  <a:pt x="11510" y="6911"/>
                </a:lnTo>
                <a:lnTo>
                  <a:pt x="11267" y="6936"/>
                </a:lnTo>
                <a:lnTo>
                  <a:pt x="11242" y="6936"/>
                </a:lnTo>
                <a:lnTo>
                  <a:pt x="11242" y="6960"/>
                </a:lnTo>
                <a:lnTo>
                  <a:pt x="11242" y="7009"/>
                </a:lnTo>
                <a:lnTo>
                  <a:pt x="11267" y="7009"/>
                </a:lnTo>
                <a:lnTo>
                  <a:pt x="11461" y="7082"/>
                </a:lnTo>
                <a:lnTo>
                  <a:pt x="11680" y="7130"/>
                </a:lnTo>
                <a:lnTo>
                  <a:pt x="12727" y="7130"/>
                </a:lnTo>
                <a:lnTo>
                  <a:pt x="12921" y="7106"/>
                </a:lnTo>
                <a:lnTo>
                  <a:pt x="12994" y="7593"/>
                </a:lnTo>
                <a:lnTo>
                  <a:pt x="12994" y="7593"/>
                </a:lnTo>
                <a:lnTo>
                  <a:pt x="12848" y="7568"/>
                </a:lnTo>
                <a:lnTo>
                  <a:pt x="12702" y="7568"/>
                </a:lnTo>
                <a:lnTo>
                  <a:pt x="12435" y="7593"/>
                </a:lnTo>
                <a:lnTo>
                  <a:pt x="11997" y="7593"/>
                </a:lnTo>
                <a:lnTo>
                  <a:pt x="11778" y="7617"/>
                </a:lnTo>
                <a:lnTo>
                  <a:pt x="11559" y="7690"/>
                </a:lnTo>
                <a:lnTo>
                  <a:pt x="11534" y="7690"/>
                </a:lnTo>
                <a:lnTo>
                  <a:pt x="11534" y="7739"/>
                </a:lnTo>
                <a:lnTo>
                  <a:pt x="11534" y="7763"/>
                </a:lnTo>
                <a:lnTo>
                  <a:pt x="11559" y="7787"/>
                </a:lnTo>
                <a:lnTo>
                  <a:pt x="11778" y="7836"/>
                </a:lnTo>
                <a:lnTo>
                  <a:pt x="11997" y="7860"/>
                </a:lnTo>
                <a:lnTo>
                  <a:pt x="12435" y="7860"/>
                </a:lnTo>
                <a:lnTo>
                  <a:pt x="12702" y="7885"/>
                </a:lnTo>
                <a:lnTo>
                  <a:pt x="12848" y="7885"/>
                </a:lnTo>
                <a:lnTo>
                  <a:pt x="12994" y="7860"/>
                </a:lnTo>
                <a:lnTo>
                  <a:pt x="12994" y="7909"/>
                </a:lnTo>
                <a:lnTo>
                  <a:pt x="12994" y="8250"/>
                </a:lnTo>
                <a:lnTo>
                  <a:pt x="12873" y="8201"/>
                </a:lnTo>
                <a:lnTo>
                  <a:pt x="12775" y="8201"/>
                </a:lnTo>
                <a:lnTo>
                  <a:pt x="12532" y="8177"/>
                </a:lnTo>
                <a:lnTo>
                  <a:pt x="12094" y="8177"/>
                </a:lnTo>
                <a:lnTo>
                  <a:pt x="11875" y="8201"/>
                </a:lnTo>
                <a:lnTo>
                  <a:pt x="11656" y="8250"/>
                </a:lnTo>
                <a:lnTo>
                  <a:pt x="11656" y="8274"/>
                </a:lnTo>
                <a:lnTo>
                  <a:pt x="11632" y="8298"/>
                </a:lnTo>
                <a:lnTo>
                  <a:pt x="11656" y="8298"/>
                </a:lnTo>
                <a:lnTo>
                  <a:pt x="11656" y="8323"/>
                </a:lnTo>
                <a:lnTo>
                  <a:pt x="12045" y="8396"/>
                </a:lnTo>
                <a:lnTo>
                  <a:pt x="12410" y="8444"/>
                </a:lnTo>
                <a:lnTo>
                  <a:pt x="12702" y="8469"/>
                </a:lnTo>
                <a:lnTo>
                  <a:pt x="12824" y="8493"/>
                </a:lnTo>
                <a:lnTo>
                  <a:pt x="12970" y="8469"/>
                </a:lnTo>
                <a:lnTo>
                  <a:pt x="12873" y="8858"/>
                </a:lnTo>
                <a:lnTo>
                  <a:pt x="12654" y="8809"/>
                </a:lnTo>
                <a:lnTo>
                  <a:pt x="12483" y="8785"/>
                </a:lnTo>
                <a:lnTo>
                  <a:pt x="12264" y="8736"/>
                </a:lnTo>
                <a:lnTo>
                  <a:pt x="11826" y="8736"/>
                </a:lnTo>
                <a:lnTo>
                  <a:pt x="11607" y="8809"/>
                </a:lnTo>
                <a:lnTo>
                  <a:pt x="11583" y="8834"/>
                </a:lnTo>
                <a:lnTo>
                  <a:pt x="11583" y="8858"/>
                </a:lnTo>
                <a:lnTo>
                  <a:pt x="11583" y="8882"/>
                </a:lnTo>
                <a:lnTo>
                  <a:pt x="11851" y="8882"/>
                </a:lnTo>
                <a:lnTo>
                  <a:pt x="12094" y="8931"/>
                </a:lnTo>
                <a:lnTo>
                  <a:pt x="12556" y="9053"/>
                </a:lnTo>
                <a:lnTo>
                  <a:pt x="12775" y="9126"/>
                </a:lnTo>
                <a:lnTo>
                  <a:pt x="12654" y="9345"/>
                </a:lnTo>
                <a:lnTo>
                  <a:pt x="12508" y="9296"/>
                </a:lnTo>
                <a:lnTo>
                  <a:pt x="12313" y="9272"/>
                </a:lnTo>
                <a:lnTo>
                  <a:pt x="12143" y="9223"/>
                </a:lnTo>
                <a:lnTo>
                  <a:pt x="11972" y="9199"/>
                </a:lnTo>
                <a:lnTo>
                  <a:pt x="11607" y="9199"/>
                </a:lnTo>
                <a:lnTo>
                  <a:pt x="11583" y="9223"/>
                </a:lnTo>
                <a:lnTo>
                  <a:pt x="11583" y="9247"/>
                </a:lnTo>
                <a:lnTo>
                  <a:pt x="11583" y="9272"/>
                </a:lnTo>
                <a:lnTo>
                  <a:pt x="11924" y="9418"/>
                </a:lnTo>
                <a:lnTo>
                  <a:pt x="12240" y="9564"/>
                </a:lnTo>
                <a:lnTo>
                  <a:pt x="12532" y="9637"/>
                </a:lnTo>
                <a:lnTo>
                  <a:pt x="12337" y="9929"/>
                </a:lnTo>
                <a:lnTo>
                  <a:pt x="12337" y="9977"/>
                </a:lnTo>
                <a:lnTo>
                  <a:pt x="12167" y="9904"/>
                </a:lnTo>
                <a:lnTo>
                  <a:pt x="11997" y="9880"/>
                </a:lnTo>
                <a:lnTo>
                  <a:pt x="11802" y="9831"/>
                </a:lnTo>
                <a:lnTo>
                  <a:pt x="11242" y="9831"/>
                </a:lnTo>
                <a:lnTo>
                  <a:pt x="11218" y="9856"/>
                </a:lnTo>
                <a:lnTo>
                  <a:pt x="11218" y="9880"/>
                </a:lnTo>
                <a:lnTo>
                  <a:pt x="11242" y="9880"/>
                </a:lnTo>
                <a:lnTo>
                  <a:pt x="11534" y="10002"/>
                </a:lnTo>
                <a:lnTo>
                  <a:pt x="11851" y="10123"/>
                </a:lnTo>
                <a:lnTo>
                  <a:pt x="12167" y="10245"/>
                </a:lnTo>
                <a:lnTo>
                  <a:pt x="11972" y="10513"/>
                </a:lnTo>
                <a:lnTo>
                  <a:pt x="11826" y="10488"/>
                </a:lnTo>
                <a:lnTo>
                  <a:pt x="11413" y="10391"/>
                </a:lnTo>
                <a:lnTo>
                  <a:pt x="11023" y="10342"/>
                </a:lnTo>
                <a:lnTo>
                  <a:pt x="10975" y="10342"/>
                </a:lnTo>
                <a:lnTo>
                  <a:pt x="10975" y="10367"/>
                </a:lnTo>
                <a:lnTo>
                  <a:pt x="10975" y="10391"/>
                </a:lnTo>
                <a:lnTo>
                  <a:pt x="10999" y="10440"/>
                </a:lnTo>
                <a:lnTo>
                  <a:pt x="11145" y="10537"/>
                </a:lnTo>
                <a:lnTo>
                  <a:pt x="11315" y="10610"/>
                </a:lnTo>
                <a:lnTo>
                  <a:pt x="11632" y="10732"/>
                </a:lnTo>
                <a:lnTo>
                  <a:pt x="11802" y="10780"/>
                </a:lnTo>
                <a:lnTo>
                  <a:pt x="11656" y="10999"/>
                </a:lnTo>
                <a:lnTo>
                  <a:pt x="11510" y="10951"/>
                </a:lnTo>
                <a:lnTo>
                  <a:pt x="11364" y="10926"/>
                </a:lnTo>
                <a:lnTo>
                  <a:pt x="11072" y="10853"/>
                </a:lnTo>
                <a:lnTo>
                  <a:pt x="10950" y="10853"/>
                </a:lnTo>
                <a:lnTo>
                  <a:pt x="10804" y="10902"/>
                </a:lnTo>
                <a:lnTo>
                  <a:pt x="10780" y="10926"/>
                </a:lnTo>
                <a:lnTo>
                  <a:pt x="10756" y="10951"/>
                </a:lnTo>
                <a:lnTo>
                  <a:pt x="10756" y="10999"/>
                </a:lnTo>
                <a:lnTo>
                  <a:pt x="10780" y="11048"/>
                </a:lnTo>
                <a:lnTo>
                  <a:pt x="10902" y="11121"/>
                </a:lnTo>
                <a:lnTo>
                  <a:pt x="11023" y="11170"/>
                </a:lnTo>
                <a:lnTo>
                  <a:pt x="11267" y="11243"/>
                </a:lnTo>
                <a:lnTo>
                  <a:pt x="11461" y="11291"/>
                </a:lnTo>
                <a:lnTo>
                  <a:pt x="11242" y="11583"/>
                </a:lnTo>
                <a:lnTo>
                  <a:pt x="11072" y="11535"/>
                </a:lnTo>
                <a:lnTo>
                  <a:pt x="10877" y="11535"/>
                </a:lnTo>
                <a:lnTo>
                  <a:pt x="10683" y="11583"/>
                </a:lnTo>
                <a:lnTo>
                  <a:pt x="10658" y="11608"/>
                </a:lnTo>
                <a:lnTo>
                  <a:pt x="10683" y="11632"/>
                </a:lnTo>
                <a:lnTo>
                  <a:pt x="10829" y="11681"/>
                </a:lnTo>
                <a:lnTo>
                  <a:pt x="10975" y="11729"/>
                </a:lnTo>
                <a:lnTo>
                  <a:pt x="11096" y="11778"/>
                </a:lnTo>
                <a:lnTo>
                  <a:pt x="10877" y="12143"/>
                </a:lnTo>
                <a:lnTo>
                  <a:pt x="10829" y="12118"/>
                </a:lnTo>
                <a:lnTo>
                  <a:pt x="10658" y="12045"/>
                </a:lnTo>
                <a:lnTo>
                  <a:pt x="10561" y="11997"/>
                </a:lnTo>
                <a:lnTo>
                  <a:pt x="10464" y="11972"/>
                </a:lnTo>
                <a:lnTo>
                  <a:pt x="10439" y="11997"/>
                </a:lnTo>
                <a:lnTo>
                  <a:pt x="10439" y="12045"/>
                </a:lnTo>
                <a:lnTo>
                  <a:pt x="10488" y="12118"/>
                </a:lnTo>
                <a:lnTo>
                  <a:pt x="10585" y="12191"/>
                </a:lnTo>
                <a:lnTo>
                  <a:pt x="10756" y="12313"/>
                </a:lnTo>
                <a:lnTo>
                  <a:pt x="10561" y="12654"/>
                </a:lnTo>
                <a:lnTo>
                  <a:pt x="10415" y="12629"/>
                </a:lnTo>
                <a:lnTo>
                  <a:pt x="10172" y="12629"/>
                </a:lnTo>
                <a:lnTo>
                  <a:pt x="10026" y="12654"/>
                </a:lnTo>
                <a:lnTo>
                  <a:pt x="10026" y="12678"/>
                </a:lnTo>
                <a:lnTo>
                  <a:pt x="10026" y="12702"/>
                </a:lnTo>
                <a:lnTo>
                  <a:pt x="10245" y="12800"/>
                </a:lnTo>
                <a:lnTo>
                  <a:pt x="10439" y="12897"/>
                </a:lnTo>
                <a:lnTo>
                  <a:pt x="10196" y="13384"/>
                </a:lnTo>
                <a:lnTo>
                  <a:pt x="9880" y="13384"/>
                </a:lnTo>
                <a:lnTo>
                  <a:pt x="9904" y="13432"/>
                </a:lnTo>
                <a:lnTo>
                  <a:pt x="10147" y="13505"/>
                </a:lnTo>
                <a:lnTo>
                  <a:pt x="10074" y="13700"/>
                </a:lnTo>
                <a:lnTo>
                  <a:pt x="10026" y="13895"/>
                </a:lnTo>
                <a:lnTo>
                  <a:pt x="9953" y="14284"/>
                </a:lnTo>
                <a:lnTo>
                  <a:pt x="9880" y="14673"/>
                </a:lnTo>
                <a:lnTo>
                  <a:pt x="9807" y="15087"/>
                </a:lnTo>
                <a:lnTo>
                  <a:pt x="9101" y="15111"/>
                </a:lnTo>
                <a:lnTo>
                  <a:pt x="9247" y="14673"/>
                </a:lnTo>
                <a:lnTo>
                  <a:pt x="9344" y="14235"/>
                </a:lnTo>
                <a:lnTo>
                  <a:pt x="9539" y="13359"/>
                </a:lnTo>
                <a:lnTo>
                  <a:pt x="9734" y="12459"/>
                </a:lnTo>
                <a:lnTo>
                  <a:pt x="9855" y="12021"/>
                </a:lnTo>
                <a:lnTo>
                  <a:pt x="9977" y="11583"/>
                </a:lnTo>
                <a:lnTo>
                  <a:pt x="10269" y="10659"/>
                </a:lnTo>
                <a:lnTo>
                  <a:pt x="10537" y="9734"/>
                </a:lnTo>
                <a:lnTo>
                  <a:pt x="10658" y="9320"/>
                </a:lnTo>
                <a:lnTo>
                  <a:pt x="10756" y="8858"/>
                </a:lnTo>
                <a:lnTo>
                  <a:pt x="10780" y="8639"/>
                </a:lnTo>
                <a:lnTo>
                  <a:pt x="10780" y="8396"/>
                </a:lnTo>
                <a:lnTo>
                  <a:pt x="10756" y="8177"/>
                </a:lnTo>
                <a:lnTo>
                  <a:pt x="10707" y="7958"/>
                </a:lnTo>
                <a:lnTo>
                  <a:pt x="10683" y="7933"/>
                </a:lnTo>
                <a:lnTo>
                  <a:pt x="10634" y="7933"/>
                </a:lnTo>
                <a:lnTo>
                  <a:pt x="10610" y="7958"/>
                </a:lnTo>
                <a:lnTo>
                  <a:pt x="10537" y="8177"/>
                </a:lnTo>
                <a:lnTo>
                  <a:pt x="10464" y="8420"/>
                </a:lnTo>
                <a:lnTo>
                  <a:pt x="10366" y="8882"/>
                </a:lnTo>
                <a:lnTo>
                  <a:pt x="10293" y="9369"/>
                </a:lnTo>
                <a:lnTo>
                  <a:pt x="10172" y="9831"/>
                </a:lnTo>
                <a:lnTo>
                  <a:pt x="9904" y="10756"/>
                </a:lnTo>
                <a:lnTo>
                  <a:pt x="9588" y="11656"/>
                </a:lnTo>
                <a:lnTo>
                  <a:pt x="9466" y="12094"/>
                </a:lnTo>
                <a:lnTo>
                  <a:pt x="9369" y="12532"/>
                </a:lnTo>
                <a:lnTo>
                  <a:pt x="9174" y="13384"/>
                </a:lnTo>
                <a:lnTo>
                  <a:pt x="8979" y="14260"/>
                </a:lnTo>
                <a:lnTo>
                  <a:pt x="8858" y="14698"/>
                </a:lnTo>
                <a:lnTo>
                  <a:pt x="8736" y="15111"/>
                </a:lnTo>
                <a:lnTo>
                  <a:pt x="8128" y="15136"/>
                </a:lnTo>
                <a:lnTo>
                  <a:pt x="7519" y="15087"/>
                </a:lnTo>
                <a:lnTo>
                  <a:pt x="7179" y="15063"/>
                </a:lnTo>
                <a:lnTo>
                  <a:pt x="7154" y="15038"/>
                </a:lnTo>
                <a:lnTo>
                  <a:pt x="7081" y="14698"/>
                </a:lnTo>
                <a:lnTo>
                  <a:pt x="7033" y="14357"/>
                </a:lnTo>
                <a:lnTo>
                  <a:pt x="6935" y="13651"/>
                </a:lnTo>
                <a:lnTo>
                  <a:pt x="6765" y="12605"/>
                </a:lnTo>
                <a:lnTo>
                  <a:pt x="6570" y="11583"/>
                </a:lnTo>
                <a:lnTo>
                  <a:pt x="6230" y="9880"/>
                </a:lnTo>
                <a:lnTo>
                  <a:pt x="6060" y="9028"/>
                </a:lnTo>
                <a:lnTo>
                  <a:pt x="5841" y="8177"/>
                </a:lnTo>
                <a:lnTo>
                  <a:pt x="5816" y="8152"/>
                </a:lnTo>
                <a:lnTo>
                  <a:pt x="5768" y="8128"/>
                </a:lnTo>
                <a:lnTo>
                  <a:pt x="5743" y="8128"/>
                </a:lnTo>
                <a:lnTo>
                  <a:pt x="5695" y="8152"/>
                </a:lnTo>
                <a:lnTo>
                  <a:pt x="5646" y="8298"/>
                </a:lnTo>
                <a:lnTo>
                  <a:pt x="5646" y="8420"/>
                </a:lnTo>
                <a:lnTo>
                  <a:pt x="5646" y="8542"/>
                </a:lnTo>
                <a:lnTo>
                  <a:pt x="5646" y="8663"/>
                </a:lnTo>
                <a:lnTo>
                  <a:pt x="5719" y="8931"/>
                </a:lnTo>
                <a:lnTo>
                  <a:pt x="5768" y="9199"/>
                </a:lnTo>
                <a:lnTo>
                  <a:pt x="5865" y="9734"/>
                </a:lnTo>
                <a:lnTo>
                  <a:pt x="5962" y="10245"/>
                </a:lnTo>
                <a:lnTo>
                  <a:pt x="6035" y="10780"/>
                </a:lnTo>
                <a:lnTo>
                  <a:pt x="6133" y="11316"/>
                </a:lnTo>
                <a:lnTo>
                  <a:pt x="6327" y="12337"/>
                </a:lnTo>
                <a:lnTo>
                  <a:pt x="6522" y="13384"/>
                </a:lnTo>
                <a:lnTo>
                  <a:pt x="6570" y="13773"/>
                </a:lnTo>
                <a:lnTo>
                  <a:pt x="6619" y="14211"/>
                </a:lnTo>
                <a:lnTo>
                  <a:pt x="6668" y="14625"/>
                </a:lnTo>
                <a:lnTo>
                  <a:pt x="6716" y="14819"/>
                </a:lnTo>
                <a:lnTo>
                  <a:pt x="6765" y="15014"/>
                </a:lnTo>
                <a:lnTo>
                  <a:pt x="6497" y="15038"/>
                </a:lnTo>
                <a:lnTo>
                  <a:pt x="6473" y="14625"/>
                </a:lnTo>
                <a:lnTo>
                  <a:pt x="6400" y="14235"/>
                </a:lnTo>
                <a:lnTo>
                  <a:pt x="6279" y="13846"/>
                </a:lnTo>
                <a:lnTo>
                  <a:pt x="6133" y="13481"/>
                </a:lnTo>
                <a:lnTo>
                  <a:pt x="5938" y="13116"/>
                </a:lnTo>
                <a:lnTo>
                  <a:pt x="5743" y="12775"/>
                </a:lnTo>
                <a:lnTo>
                  <a:pt x="5281" y="12070"/>
                </a:lnTo>
                <a:lnTo>
                  <a:pt x="4746" y="11267"/>
                </a:lnTo>
                <a:lnTo>
                  <a:pt x="4210" y="10415"/>
                </a:lnTo>
                <a:lnTo>
                  <a:pt x="3967" y="9977"/>
                </a:lnTo>
                <a:lnTo>
                  <a:pt x="3724" y="9539"/>
                </a:lnTo>
                <a:lnTo>
                  <a:pt x="3529" y="9077"/>
                </a:lnTo>
                <a:lnTo>
                  <a:pt x="3359" y="8615"/>
                </a:lnTo>
                <a:lnTo>
                  <a:pt x="3286" y="8396"/>
                </a:lnTo>
                <a:lnTo>
                  <a:pt x="3261" y="8152"/>
                </a:lnTo>
                <a:lnTo>
                  <a:pt x="3237" y="7909"/>
                </a:lnTo>
                <a:lnTo>
                  <a:pt x="3237" y="7666"/>
                </a:lnTo>
                <a:lnTo>
                  <a:pt x="3261" y="7155"/>
                </a:lnTo>
                <a:lnTo>
                  <a:pt x="3310" y="6668"/>
                </a:lnTo>
                <a:lnTo>
                  <a:pt x="3334" y="6376"/>
                </a:lnTo>
                <a:lnTo>
                  <a:pt x="3407" y="6108"/>
                </a:lnTo>
                <a:lnTo>
                  <a:pt x="3480" y="5841"/>
                </a:lnTo>
                <a:lnTo>
                  <a:pt x="3578" y="5597"/>
                </a:lnTo>
                <a:lnTo>
                  <a:pt x="3699" y="5354"/>
                </a:lnTo>
                <a:lnTo>
                  <a:pt x="3845" y="5111"/>
                </a:lnTo>
                <a:lnTo>
                  <a:pt x="4016" y="4892"/>
                </a:lnTo>
                <a:lnTo>
                  <a:pt x="4186" y="4673"/>
                </a:lnTo>
                <a:lnTo>
                  <a:pt x="4648" y="4162"/>
                </a:lnTo>
                <a:lnTo>
                  <a:pt x="5062" y="3748"/>
                </a:lnTo>
                <a:lnTo>
                  <a:pt x="5403" y="3432"/>
                </a:lnTo>
                <a:lnTo>
                  <a:pt x="5743" y="3189"/>
                </a:lnTo>
                <a:lnTo>
                  <a:pt x="6060" y="3018"/>
                </a:lnTo>
                <a:lnTo>
                  <a:pt x="6352" y="2872"/>
                </a:lnTo>
                <a:lnTo>
                  <a:pt x="6668" y="2775"/>
                </a:lnTo>
                <a:lnTo>
                  <a:pt x="6984" y="2702"/>
                </a:lnTo>
                <a:lnTo>
                  <a:pt x="7276" y="2653"/>
                </a:lnTo>
                <a:lnTo>
                  <a:pt x="7568" y="2629"/>
                </a:lnTo>
                <a:lnTo>
                  <a:pt x="7860" y="2605"/>
                </a:lnTo>
                <a:close/>
                <a:moveTo>
                  <a:pt x="6716" y="15525"/>
                </a:moveTo>
                <a:lnTo>
                  <a:pt x="6619" y="15720"/>
                </a:lnTo>
                <a:lnTo>
                  <a:pt x="6352" y="16158"/>
                </a:lnTo>
                <a:lnTo>
                  <a:pt x="6279" y="16109"/>
                </a:lnTo>
                <a:lnTo>
                  <a:pt x="6230" y="16060"/>
                </a:lnTo>
                <a:lnTo>
                  <a:pt x="6206" y="15963"/>
                </a:lnTo>
                <a:lnTo>
                  <a:pt x="6206" y="15866"/>
                </a:lnTo>
                <a:lnTo>
                  <a:pt x="6206" y="15768"/>
                </a:lnTo>
                <a:lnTo>
                  <a:pt x="6230" y="15695"/>
                </a:lnTo>
                <a:lnTo>
                  <a:pt x="6279" y="15598"/>
                </a:lnTo>
                <a:lnTo>
                  <a:pt x="6327" y="15549"/>
                </a:lnTo>
                <a:lnTo>
                  <a:pt x="6595" y="15525"/>
                </a:lnTo>
                <a:close/>
                <a:moveTo>
                  <a:pt x="6887" y="15525"/>
                </a:moveTo>
                <a:lnTo>
                  <a:pt x="7276" y="15549"/>
                </a:lnTo>
                <a:lnTo>
                  <a:pt x="7641" y="15598"/>
                </a:lnTo>
                <a:lnTo>
                  <a:pt x="8225" y="15647"/>
                </a:lnTo>
                <a:lnTo>
                  <a:pt x="8809" y="15671"/>
                </a:lnTo>
                <a:lnTo>
                  <a:pt x="8541" y="15963"/>
                </a:lnTo>
                <a:lnTo>
                  <a:pt x="8298" y="16255"/>
                </a:lnTo>
                <a:lnTo>
                  <a:pt x="7909" y="16231"/>
                </a:lnTo>
                <a:lnTo>
                  <a:pt x="8249" y="15744"/>
                </a:lnTo>
                <a:lnTo>
                  <a:pt x="8249" y="15720"/>
                </a:lnTo>
                <a:lnTo>
                  <a:pt x="8225" y="15695"/>
                </a:lnTo>
                <a:lnTo>
                  <a:pt x="8201" y="15671"/>
                </a:lnTo>
                <a:lnTo>
                  <a:pt x="8176" y="15695"/>
                </a:lnTo>
                <a:lnTo>
                  <a:pt x="7690" y="16231"/>
                </a:lnTo>
                <a:lnTo>
                  <a:pt x="7179" y="16182"/>
                </a:lnTo>
                <a:lnTo>
                  <a:pt x="7325" y="15939"/>
                </a:lnTo>
                <a:lnTo>
                  <a:pt x="7471" y="15671"/>
                </a:lnTo>
                <a:lnTo>
                  <a:pt x="7471" y="15647"/>
                </a:lnTo>
                <a:lnTo>
                  <a:pt x="7446" y="15622"/>
                </a:lnTo>
                <a:lnTo>
                  <a:pt x="7422" y="15647"/>
                </a:lnTo>
                <a:lnTo>
                  <a:pt x="7203" y="15890"/>
                </a:lnTo>
                <a:lnTo>
                  <a:pt x="6935" y="16182"/>
                </a:lnTo>
                <a:lnTo>
                  <a:pt x="6741" y="16206"/>
                </a:lnTo>
                <a:lnTo>
                  <a:pt x="6570" y="16255"/>
                </a:lnTo>
                <a:lnTo>
                  <a:pt x="6668" y="16060"/>
                </a:lnTo>
                <a:lnTo>
                  <a:pt x="6814" y="15817"/>
                </a:lnTo>
                <a:lnTo>
                  <a:pt x="6862" y="15671"/>
                </a:lnTo>
                <a:lnTo>
                  <a:pt x="6887" y="15525"/>
                </a:lnTo>
                <a:close/>
                <a:moveTo>
                  <a:pt x="9661" y="15622"/>
                </a:moveTo>
                <a:lnTo>
                  <a:pt x="9734" y="15671"/>
                </a:lnTo>
                <a:lnTo>
                  <a:pt x="9807" y="15695"/>
                </a:lnTo>
                <a:lnTo>
                  <a:pt x="9953" y="15695"/>
                </a:lnTo>
                <a:lnTo>
                  <a:pt x="9782" y="15793"/>
                </a:lnTo>
                <a:lnTo>
                  <a:pt x="9661" y="15939"/>
                </a:lnTo>
                <a:lnTo>
                  <a:pt x="9539" y="16085"/>
                </a:lnTo>
                <a:lnTo>
                  <a:pt x="9417" y="16279"/>
                </a:lnTo>
                <a:lnTo>
                  <a:pt x="9271" y="16279"/>
                </a:lnTo>
                <a:lnTo>
                  <a:pt x="9612" y="15817"/>
                </a:lnTo>
                <a:lnTo>
                  <a:pt x="9612" y="15793"/>
                </a:lnTo>
                <a:lnTo>
                  <a:pt x="9612" y="15768"/>
                </a:lnTo>
                <a:lnTo>
                  <a:pt x="9563" y="15768"/>
                </a:lnTo>
                <a:lnTo>
                  <a:pt x="9320" y="16012"/>
                </a:lnTo>
                <a:lnTo>
                  <a:pt x="9077" y="16255"/>
                </a:lnTo>
                <a:lnTo>
                  <a:pt x="8517" y="16255"/>
                </a:lnTo>
                <a:lnTo>
                  <a:pt x="8882" y="15720"/>
                </a:lnTo>
                <a:lnTo>
                  <a:pt x="8906" y="15695"/>
                </a:lnTo>
                <a:lnTo>
                  <a:pt x="8882" y="15671"/>
                </a:lnTo>
                <a:lnTo>
                  <a:pt x="9271" y="15671"/>
                </a:lnTo>
                <a:lnTo>
                  <a:pt x="9661" y="15622"/>
                </a:lnTo>
                <a:close/>
                <a:moveTo>
                  <a:pt x="10074" y="15768"/>
                </a:moveTo>
                <a:lnTo>
                  <a:pt x="10074" y="15841"/>
                </a:lnTo>
                <a:lnTo>
                  <a:pt x="10099" y="15939"/>
                </a:lnTo>
                <a:lnTo>
                  <a:pt x="10074" y="16060"/>
                </a:lnTo>
                <a:lnTo>
                  <a:pt x="10050" y="16182"/>
                </a:lnTo>
                <a:lnTo>
                  <a:pt x="9977" y="16304"/>
                </a:lnTo>
                <a:lnTo>
                  <a:pt x="9758" y="16279"/>
                </a:lnTo>
                <a:lnTo>
                  <a:pt x="9880" y="16012"/>
                </a:lnTo>
                <a:lnTo>
                  <a:pt x="9977" y="15890"/>
                </a:lnTo>
                <a:lnTo>
                  <a:pt x="10074" y="15768"/>
                </a:lnTo>
                <a:close/>
                <a:moveTo>
                  <a:pt x="6522" y="16571"/>
                </a:moveTo>
                <a:lnTo>
                  <a:pt x="6595" y="16620"/>
                </a:lnTo>
                <a:lnTo>
                  <a:pt x="6424" y="16888"/>
                </a:lnTo>
                <a:lnTo>
                  <a:pt x="6376" y="17034"/>
                </a:lnTo>
                <a:lnTo>
                  <a:pt x="6327" y="17180"/>
                </a:lnTo>
                <a:lnTo>
                  <a:pt x="6254" y="17082"/>
                </a:lnTo>
                <a:lnTo>
                  <a:pt x="6230" y="16985"/>
                </a:lnTo>
                <a:lnTo>
                  <a:pt x="6206" y="16912"/>
                </a:lnTo>
                <a:lnTo>
                  <a:pt x="6230" y="16815"/>
                </a:lnTo>
                <a:lnTo>
                  <a:pt x="6254" y="16839"/>
                </a:lnTo>
                <a:lnTo>
                  <a:pt x="6303" y="16839"/>
                </a:lnTo>
                <a:lnTo>
                  <a:pt x="6352" y="16815"/>
                </a:lnTo>
                <a:lnTo>
                  <a:pt x="6376" y="16766"/>
                </a:lnTo>
                <a:lnTo>
                  <a:pt x="6424" y="16596"/>
                </a:lnTo>
                <a:lnTo>
                  <a:pt x="6449" y="16596"/>
                </a:lnTo>
                <a:lnTo>
                  <a:pt x="6522" y="16571"/>
                </a:lnTo>
                <a:close/>
                <a:moveTo>
                  <a:pt x="7884" y="16693"/>
                </a:moveTo>
                <a:lnTo>
                  <a:pt x="7957" y="16717"/>
                </a:lnTo>
                <a:lnTo>
                  <a:pt x="7787" y="16985"/>
                </a:lnTo>
                <a:lnTo>
                  <a:pt x="7617" y="17253"/>
                </a:lnTo>
                <a:lnTo>
                  <a:pt x="7592" y="17326"/>
                </a:lnTo>
                <a:lnTo>
                  <a:pt x="7300" y="17326"/>
                </a:lnTo>
                <a:lnTo>
                  <a:pt x="7398" y="17107"/>
                </a:lnTo>
                <a:lnTo>
                  <a:pt x="7519" y="16888"/>
                </a:lnTo>
                <a:lnTo>
                  <a:pt x="7617" y="16717"/>
                </a:lnTo>
                <a:lnTo>
                  <a:pt x="7884" y="16693"/>
                </a:lnTo>
                <a:close/>
                <a:moveTo>
                  <a:pt x="8225" y="16717"/>
                </a:moveTo>
                <a:lnTo>
                  <a:pt x="8736" y="16742"/>
                </a:lnTo>
                <a:lnTo>
                  <a:pt x="8541" y="17034"/>
                </a:lnTo>
                <a:lnTo>
                  <a:pt x="8371" y="17326"/>
                </a:lnTo>
                <a:lnTo>
                  <a:pt x="7909" y="17326"/>
                </a:lnTo>
                <a:lnTo>
                  <a:pt x="7933" y="17277"/>
                </a:lnTo>
                <a:lnTo>
                  <a:pt x="8225" y="16717"/>
                </a:lnTo>
                <a:close/>
                <a:moveTo>
                  <a:pt x="9223" y="16742"/>
                </a:moveTo>
                <a:lnTo>
                  <a:pt x="8979" y="17350"/>
                </a:lnTo>
                <a:lnTo>
                  <a:pt x="8663" y="17350"/>
                </a:lnTo>
                <a:lnTo>
                  <a:pt x="8979" y="16742"/>
                </a:lnTo>
                <a:close/>
                <a:moveTo>
                  <a:pt x="9928" y="16742"/>
                </a:moveTo>
                <a:lnTo>
                  <a:pt x="9661" y="17253"/>
                </a:lnTo>
                <a:lnTo>
                  <a:pt x="9612" y="17350"/>
                </a:lnTo>
                <a:lnTo>
                  <a:pt x="9320" y="17350"/>
                </a:lnTo>
                <a:lnTo>
                  <a:pt x="9563" y="16742"/>
                </a:lnTo>
                <a:close/>
                <a:moveTo>
                  <a:pt x="10147" y="16839"/>
                </a:moveTo>
                <a:lnTo>
                  <a:pt x="10220" y="16961"/>
                </a:lnTo>
                <a:lnTo>
                  <a:pt x="10245" y="17107"/>
                </a:lnTo>
                <a:lnTo>
                  <a:pt x="10220" y="17228"/>
                </a:lnTo>
                <a:lnTo>
                  <a:pt x="10147" y="17350"/>
                </a:lnTo>
                <a:lnTo>
                  <a:pt x="9928" y="17350"/>
                </a:lnTo>
                <a:lnTo>
                  <a:pt x="9953" y="17277"/>
                </a:lnTo>
                <a:lnTo>
                  <a:pt x="10050" y="17082"/>
                </a:lnTo>
                <a:lnTo>
                  <a:pt x="10147" y="16839"/>
                </a:lnTo>
                <a:close/>
                <a:moveTo>
                  <a:pt x="6862" y="16693"/>
                </a:moveTo>
                <a:lnTo>
                  <a:pt x="7081" y="16717"/>
                </a:lnTo>
                <a:lnTo>
                  <a:pt x="7300" y="16717"/>
                </a:lnTo>
                <a:lnTo>
                  <a:pt x="7106" y="17009"/>
                </a:lnTo>
                <a:lnTo>
                  <a:pt x="6935" y="17326"/>
                </a:lnTo>
                <a:lnTo>
                  <a:pt x="6741" y="17350"/>
                </a:lnTo>
                <a:lnTo>
                  <a:pt x="6570" y="17399"/>
                </a:lnTo>
                <a:lnTo>
                  <a:pt x="6619" y="17204"/>
                </a:lnTo>
                <a:lnTo>
                  <a:pt x="6692" y="17034"/>
                </a:lnTo>
                <a:lnTo>
                  <a:pt x="6862" y="16693"/>
                </a:lnTo>
                <a:close/>
                <a:moveTo>
                  <a:pt x="6473" y="17618"/>
                </a:moveTo>
                <a:lnTo>
                  <a:pt x="6643" y="17691"/>
                </a:lnTo>
                <a:lnTo>
                  <a:pt x="6814" y="17715"/>
                </a:lnTo>
                <a:lnTo>
                  <a:pt x="6789" y="17910"/>
                </a:lnTo>
                <a:lnTo>
                  <a:pt x="6765" y="18080"/>
                </a:lnTo>
                <a:lnTo>
                  <a:pt x="6643" y="17983"/>
                </a:lnTo>
                <a:lnTo>
                  <a:pt x="6546" y="17861"/>
                </a:lnTo>
                <a:lnTo>
                  <a:pt x="6352" y="17642"/>
                </a:lnTo>
                <a:lnTo>
                  <a:pt x="6376" y="17618"/>
                </a:lnTo>
                <a:lnTo>
                  <a:pt x="6424" y="17642"/>
                </a:lnTo>
                <a:lnTo>
                  <a:pt x="6473" y="17618"/>
                </a:lnTo>
                <a:close/>
                <a:moveTo>
                  <a:pt x="7398" y="17739"/>
                </a:moveTo>
                <a:lnTo>
                  <a:pt x="7300" y="18031"/>
                </a:lnTo>
                <a:lnTo>
                  <a:pt x="7252" y="18177"/>
                </a:lnTo>
                <a:lnTo>
                  <a:pt x="7252" y="18299"/>
                </a:lnTo>
                <a:lnTo>
                  <a:pt x="7008" y="18202"/>
                </a:lnTo>
                <a:lnTo>
                  <a:pt x="7154" y="17739"/>
                </a:lnTo>
                <a:close/>
                <a:moveTo>
                  <a:pt x="8833" y="17715"/>
                </a:moveTo>
                <a:lnTo>
                  <a:pt x="8785" y="17837"/>
                </a:lnTo>
                <a:lnTo>
                  <a:pt x="8736" y="17983"/>
                </a:lnTo>
                <a:lnTo>
                  <a:pt x="8712" y="18104"/>
                </a:lnTo>
                <a:lnTo>
                  <a:pt x="8736" y="18153"/>
                </a:lnTo>
                <a:lnTo>
                  <a:pt x="8736" y="18202"/>
                </a:lnTo>
                <a:lnTo>
                  <a:pt x="8809" y="18250"/>
                </a:lnTo>
                <a:lnTo>
                  <a:pt x="8882" y="18250"/>
                </a:lnTo>
                <a:lnTo>
                  <a:pt x="8931" y="18226"/>
                </a:lnTo>
                <a:lnTo>
                  <a:pt x="9004" y="18153"/>
                </a:lnTo>
                <a:lnTo>
                  <a:pt x="9125" y="17958"/>
                </a:lnTo>
                <a:lnTo>
                  <a:pt x="9198" y="17739"/>
                </a:lnTo>
                <a:lnTo>
                  <a:pt x="9393" y="17739"/>
                </a:lnTo>
                <a:lnTo>
                  <a:pt x="9369" y="17861"/>
                </a:lnTo>
                <a:lnTo>
                  <a:pt x="9369" y="18007"/>
                </a:lnTo>
                <a:lnTo>
                  <a:pt x="9125" y="18153"/>
                </a:lnTo>
                <a:lnTo>
                  <a:pt x="8833" y="18275"/>
                </a:lnTo>
                <a:lnTo>
                  <a:pt x="8566" y="18372"/>
                </a:lnTo>
                <a:lnTo>
                  <a:pt x="8249" y="18421"/>
                </a:lnTo>
                <a:lnTo>
                  <a:pt x="8274" y="18275"/>
                </a:lnTo>
                <a:lnTo>
                  <a:pt x="8371" y="17983"/>
                </a:lnTo>
                <a:lnTo>
                  <a:pt x="8468" y="17715"/>
                </a:lnTo>
                <a:close/>
                <a:moveTo>
                  <a:pt x="8176" y="17715"/>
                </a:moveTo>
                <a:lnTo>
                  <a:pt x="8030" y="18056"/>
                </a:lnTo>
                <a:lnTo>
                  <a:pt x="7957" y="18250"/>
                </a:lnTo>
                <a:lnTo>
                  <a:pt x="7933" y="18445"/>
                </a:lnTo>
                <a:lnTo>
                  <a:pt x="7738" y="18421"/>
                </a:lnTo>
                <a:lnTo>
                  <a:pt x="7568" y="18396"/>
                </a:lnTo>
                <a:lnTo>
                  <a:pt x="7568" y="18226"/>
                </a:lnTo>
                <a:lnTo>
                  <a:pt x="7641" y="17983"/>
                </a:lnTo>
                <a:lnTo>
                  <a:pt x="7738" y="17715"/>
                </a:lnTo>
                <a:close/>
                <a:moveTo>
                  <a:pt x="8128" y="2094"/>
                </a:moveTo>
                <a:lnTo>
                  <a:pt x="7714" y="2142"/>
                </a:lnTo>
                <a:lnTo>
                  <a:pt x="7325" y="2191"/>
                </a:lnTo>
                <a:lnTo>
                  <a:pt x="6935" y="2264"/>
                </a:lnTo>
                <a:lnTo>
                  <a:pt x="6546" y="2386"/>
                </a:lnTo>
                <a:lnTo>
                  <a:pt x="6181" y="2507"/>
                </a:lnTo>
                <a:lnTo>
                  <a:pt x="5841" y="2653"/>
                </a:lnTo>
                <a:lnTo>
                  <a:pt x="5500" y="2824"/>
                </a:lnTo>
                <a:lnTo>
                  <a:pt x="5184" y="3018"/>
                </a:lnTo>
                <a:lnTo>
                  <a:pt x="4892" y="3237"/>
                </a:lnTo>
                <a:lnTo>
                  <a:pt x="4551" y="3554"/>
                </a:lnTo>
                <a:lnTo>
                  <a:pt x="4210" y="3918"/>
                </a:lnTo>
                <a:lnTo>
                  <a:pt x="3918" y="4332"/>
                </a:lnTo>
                <a:lnTo>
                  <a:pt x="3626" y="4746"/>
                </a:lnTo>
                <a:lnTo>
                  <a:pt x="3383" y="5159"/>
                </a:lnTo>
                <a:lnTo>
                  <a:pt x="3164" y="5549"/>
                </a:lnTo>
                <a:lnTo>
                  <a:pt x="3018" y="5889"/>
                </a:lnTo>
                <a:lnTo>
                  <a:pt x="2921" y="6157"/>
                </a:lnTo>
                <a:lnTo>
                  <a:pt x="2823" y="6595"/>
                </a:lnTo>
                <a:lnTo>
                  <a:pt x="2775" y="7057"/>
                </a:lnTo>
                <a:lnTo>
                  <a:pt x="2750" y="7495"/>
                </a:lnTo>
                <a:lnTo>
                  <a:pt x="2775" y="7958"/>
                </a:lnTo>
                <a:lnTo>
                  <a:pt x="2823" y="8396"/>
                </a:lnTo>
                <a:lnTo>
                  <a:pt x="2921" y="8834"/>
                </a:lnTo>
                <a:lnTo>
                  <a:pt x="3067" y="9272"/>
                </a:lnTo>
                <a:lnTo>
                  <a:pt x="3237" y="9685"/>
                </a:lnTo>
                <a:lnTo>
                  <a:pt x="3602" y="10367"/>
                </a:lnTo>
                <a:lnTo>
                  <a:pt x="3991" y="11024"/>
                </a:lnTo>
                <a:lnTo>
                  <a:pt x="4843" y="12337"/>
                </a:lnTo>
                <a:lnTo>
                  <a:pt x="5281" y="13019"/>
                </a:lnTo>
                <a:lnTo>
                  <a:pt x="5476" y="13384"/>
                </a:lnTo>
                <a:lnTo>
                  <a:pt x="5646" y="13724"/>
                </a:lnTo>
                <a:lnTo>
                  <a:pt x="5792" y="14089"/>
                </a:lnTo>
                <a:lnTo>
                  <a:pt x="5914" y="14454"/>
                </a:lnTo>
                <a:lnTo>
                  <a:pt x="5987" y="14844"/>
                </a:lnTo>
                <a:lnTo>
                  <a:pt x="5987" y="15282"/>
                </a:lnTo>
                <a:lnTo>
                  <a:pt x="5962" y="15379"/>
                </a:lnTo>
                <a:lnTo>
                  <a:pt x="5962" y="15428"/>
                </a:lnTo>
                <a:lnTo>
                  <a:pt x="5889" y="15525"/>
                </a:lnTo>
                <a:lnTo>
                  <a:pt x="5841" y="15647"/>
                </a:lnTo>
                <a:lnTo>
                  <a:pt x="5816" y="15768"/>
                </a:lnTo>
                <a:lnTo>
                  <a:pt x="5792" y="15914"/>
                </a:lnTo>
                <a:lnTo>
                  <a:pt x="5816" y="16036"/>
                </a:lnTo>
                <a:lnTo>
                  <a:pt x="5841" y="16158"/>
                </a:lnTo>
                <a:lnTo>
                  <a:pt x="5889" y="16279"/>
                </a:lnTo>
                <a:lnTo>
                  <a:pt x="5962" y="16377"/>
                </a:lnTo>
                <a:lnTo>
                  <a:pt x="5865" y="16474"/>
                </a:lnTo>
                <a:lnTo>
                  <a:pt x="5792" y="16620"/>
                </a:lnTo>
                <a:lnTo>
                  <a:pt x="5768" y="16766"/>
                </a:lnTo>
                <a:lnTo>
                  <a:pt x="5768" y="16912"/>
                </a:lnTo>
                <a:lnTo>
                  <a:pt x="5768" y="17058"/>
                </a:lnTo>
                <a:lnTo>
                  <a:pt x="5816" y="17204"/>
                </a:lnTo>
                <a:lnTo>
                  <a:pt x="5889" y="17350"/>
                </a:lnTo>
                <a:lnTo>
                  <a:pt x="5987" y="17472"/>
                </a:lnTo>
                <a:lnTo>
                  <a:pt x="5962" y="17496"/>
                </a:lnTo>
                <a:lnTo>
                  <a:pt x="5914" y="17618"/>
                </a:lnTo>
                <a:lnTo>
                  <a:pt x="5914" y="17715"/>
                </a:lnTo>
                <a:lnTo>
                  <a:pt x="5938" y="17837"/>
                </a:lnTo>
                <a:lnTo>
                  <a:pt x="5987" y="17934"/>
                </a:lnTo>
                <a:lnTo>
                  <a:pt x="6133" y="18129"/>
                </a:lnTo>
                <a:lnTo>
                  <a:pt x="6303" y="18299"/>
                </a:lnTo>
                <a:lnTo>
                  <a:pt x="6424" y="18421"/>
                </a:lnTo>
                <a:lnTo>
                  <a:pt x="6570" y="18518"/>
                </a:lnTo>
                <a:lnTo>
                  <a:pt x="6862" y="18688"/>
                </a:lnTo>
                <a:lnTo>
                  <a:pt x="7179" y="18810"/>
                </a:lnTo>
                <a:lnTo>
                  <a:pt x="7495" y="18859"/>
                </a:lnTo>
                <a:lnTo>
                  <a:pt x="7738" y="18883"/>
                </a:lnTo>
                <a:lnTo>
                  <a:pt x="7982" y="18883"/>
                </a:lnTo>
                <a:lnTo>
                  <a:pt x="8030" y="18956"/>
                </a:lnTo>
                <a:lnTo>
                  <a:pt x="8079" y="18980"/>
                </a:lnTo>
                <a:lnTo>
                  <a:pt x="8128" y="18980"/>
                </a:lnTo>
                <a:lnTo>
                  <a:pt x="8176" y="18956"/>
                </a:lnTo>
                <a:lnTo>
                  <a:pt x="8201" y="18907"/>
                </a:lnTo>
                <a:lnTo>
                  <a:pt x="8201" y="18883"/>
                </a:lnTo>
                <a:lnTo>
                  <a:pt x="8493" y="18834"/>
                </a:lnTo>
                <a:lnTo>
                  <a:pt x="8785" y="18761"/>
                </a:lnTo>
                <a:lnTo>
                  <a:pt x="9052" y="18664"/>
                </a:lnTo>
                <a:lnTo>
                  <a:pt x="9320" y="18542"/>
                </a:lnTo>
                <a:lnTo>
                  <a:pt x="9563" y="18396"/>
                </a:lnTo>
                <a:lnTo>
                  <a:pt x="9807" y="18226"/>
                </a:lnTo>
                <a:lnTo>
                  <a:pt x="10050" y="18056"/>
                </a:lnTo>
                <a:lnTo>
                  <a:pt x="10269" y="17837"/>
                </a:lnTo>
                <a:lnTo>
                  <a:pt x="10318" y="17764"/>
                </a:lnTo>
                <a:lnTo>
                  <a:pt x="10342" y="17691"/>
                </a:lnTo>
                <a:lnTo>
                  <a:pt x="10464" y="17593"/>
                </a:lnTo>
                <a:lnTo>
                  <a:pt x="10537" y="17447"/>
                </a:lnTo>
                <a:lnTo>
                  <a:pt x="10585" y="17301"/>
                </a:lnTo>
                <a:lnTo>
                  <a:pt x="10634" y="17107"/>
                </a:lnTo>
                <a:lnTo>
                  <a:pt x="10634" y="16936"/>
                </a:lnTo>
                <a:lnTo>
                  <a:pt x="10585" y="16742"/>
                </a:lnTo>
                <a:lnTo>
                  <a:pt x="10512" y="16596"/>
                </a:lnTo>
                <a:lnTo>
                  <a:pt x="10391" y="16474"/>
                </a:lnTo>
                <a:lnTo>
                  <a:pt x="10488" y="16255"/>
                </a:lnTo>
                <a:lnTo>
                  <a:pt x="10537" y="16036"/>
                </a:lnTo>
                <a:lnTo>
                  <a:pt x="10537" y="15817"/>
                </a:lnTo>
                <a:lnTo>
                  <a:pt x="10488" y="15574"/>
                </a:lnTo>
                <a:lnTo>
                  <a:pt x="10415" y="15476"/>
                </a:lnTo>
                <a:lnTo>
                  <a:pt x="10342" y="15379"/>
                </a:lnTo>
                <a:lnTo>
                  <a:pt x="10342" y="15306"/>
                </a:lnTo>
                <a:lnTo>
                  <a:pt x="10415" y="14965"/>
                </a:lnTo>
                <a:lnTo>
                  <a:pt x="10464" y="14625"/>
                </a:lnTo>
                <a:lnTo>
                  <a:pt x="10512" y="14284"/>
                </a:lnTo>
                <a:lnTo>
                  <a:pt x="10585" y="13943"/>
                </a:lnTo>
                <a:lnTo>
                  <a:pt x="10658" y="13700"/>
                </a:lnTo>
                <a:lnTo>
                  <a:pt x="10756" y="13457"/>
                </a:lnTo>
                <a:lnTo>
                  <a:pt x="10999" y="12994"/>
                </a:lnTo>
                <a:lnTo>
                  <a:pt x="11023" y="12970"/>
                </a:lnTo>
                <a:lnTo>
                  <a:pt x="11023" y="12946"/>
                </a:lnTo>
                <a:lnTo>
                  <a:pt x="11340" y="12459"/>
                </a:lnTo>
                <a:lnTo>
                  <a:pt x="11632" y="11972"/>
                </a:lnTo>
                <a:lnTo>
                  <a:pt x="12191" y="11194"/>
                </a:lnTo>
                <a:lnTo>
                  <a:pt x="12483" y="10780"/>
                </a:lnTo>
                <a:lnTo>
                  <a:pt x="12751" y="10367"/>
                </a:lnTo>
                <a:lnTo>
                  <a:pt x="12994" y="9953"/>
                </a:lnTo>
                <a:lnTo>
                  <a:pt x="13213" y="9515"/>
                </a:lnTo>
                <a:lnTo>
                  <a:pt x="13384" y="9053"/>
                </a:lnTo>
                <a:lnTo>
                  <a:pt x="13457" y="8809"/>
                </a:lnTo>
                <a:lnTo>
                  <a:pt x="13505" y="8590"/>
                </a:lnTo>
                <a:lnTo>
                  <a:pt x="13554" y="8152"/>
                </a:lnTo>
                <a:lnTo>
                  <a:pt x="13554" y="7714"/>
                </a:lnTo>
                <a:lnTo>
                  <a:pt x="13505" y="7276"/>
                </a:lnTo>
                <a:lnTo>
                  <a:pt x="13432" y="6838"/>
                </a:lnTo>
                <a:lnTo>
                  <a:pt x="13335" y="6400"/>
                </a:lnTo>
                <a:lnTo>
                  <a:pt x="13213" y="5962"/>
                </a:lnTo>
                <a:lnTo>
                  <a:pt x="12946" y="5135"/>
                </a:lnTo>
                <a:lnTo>
                  <a:pt x="12800" y="4770"/>
                </a:lnTo>
                <a:lnTo>
                  <a:pt x="12605" y="4429"/>
                </a:lnTo>
                <a:lnTo>
                  <a:pt x="12386" y="4113"/>
                </a:lnTo>
                <a:lnTo>
                  <a:pt x="12143" y="3797"/>
                </a:lnTo>
                <a:lnTo>
                  <a:pt x="12143" y="3773"/>
                </a:lnTo>
                <a:lnTo>
                  <a:pt x="12094" y="3675"/>
                </a:lnTo>
                <a:lnTo>
                  <a:pt x="12021" y="3602"/>
                </a:lnTo>
                <a:lnTo>
                  <a:pt x="11948" y="3554"/>
                </a:lnTo>
                <a:lnTo>
                  <a:pt x="11851" y="3505"/>
                </a:lnTo>
                <a:lnTo>
                  <a:pt x="11607" y="3286"/>
                </a:lnTo>
                <a:lnTo>
                  <a:pt x="11340" y="3091"/>
                </a:lnTo>
                <a:lnTo>
                  <a:pt x="11072" y="2897"/>
                </a:lnTo>
                <a:lnTo>
                  <a:pt x="10804" y="2726"/>
                </a:lnTo>
                <a:lnTo>
                  <a:pt x="10464" y="2556"/>
                </a:lnTo>
                <a:lnTo>
                  <a:pt x="10099" y="2386"/>
                </a:lnTo>
                <a:lnTo>
                  <a:pt x="9709" y="2264"/>
                </a:lnTo>
                <a:lnTo>
                  <a:pt x="9320" y="2191"/>
                </a:lnTo>
                <a:lnTo>
                  <a:pt x="8931" y="2142"/>
                </a:lnTo>
                <a:lnTo>
                  <a:pt x="8517" y="2094"/>
                </a:lnTo>
                <a:close/>
              </a:path>
            </a:pathLst>
          </a:custGeom>
          <a:solidFill>
            <a:srgbClr val="005689"/>
          </a:solidFill>
          <a:ln>
            <a:noFill/>
          </a:ln>
        </p:spPr>
        <p:txBody>
          <a:bodyPr spcFirstLastPara="1" wrap="square" lIns="121900" tIns="121900" rIns="121900" bIns="121900" anchor="ctr" anchorCtr="0">
            <a:noAutofit/>
          </a:bodyPr>
          <a:lstStyle/>
          <a:p>
            <a:endParaRPr sz="2400"/>
          </a:p>
        </p:txBody>
      </p:sp>
      <p:sp>
        <p:nvSpPr>
          <p:cNvPr id="36" name="Google Shape;481;p41">
            <a:extLst>
              <a:ext uri="{FF2B5EF4-FFF2-40B4-BE49-F238E27FC236}">
                <a16:creationId xmlns:a16="http://schemas.microsoft.com/office/drawing/2014/main" id="{6940D15C-4350-924B-BFA7-429E5E98A2A3}"/>
              </a:ext>
            </a:extLst>
          </p:cNvPr>
          <p:cNvSpPr/>
          <p:nvPr/>
        </p:nvSpPr>
        <p:spPr>
          <a:xfrm>
            <a:off x="885551" y="4949210"/>
            <a:ext cx="409157" cy="425440"/>
          </a:xfrm>
          <a:custGeom>
            <a:avLst/>
            <a:gdLst/>
            <a:ahLst/>
            <a:cxnLst/>
            <a:rect l="l" t="t" r="r" b="b"/>
            <a:pathLst>
              <a:path w="17715" h="18420" extrusionOk="0">
                <a:moveTo>
                  <a:pt x="14673" y="803"/>
                </a:moveTo>
                <a:lnTo>
                  <a:pt x="14746" y="1022"/>
                </a:lnTo>
                <a:lnTo>
                  <a:pt x="14794" y="1217"/>
                </a:lnTo>
                <a:lnTo>
                  <a:pt x="14843" y="1655"/>
                </a:lnTo>
                <a:lnTo>
                  <a:pt x="14892" y="2141"/>
                </a:lnTo>
                <a:lnTo>
                  <a:pt x="14916" y="2385"/>
                </a:lnTo>
                <a:lnTo>
                  <a:pt x="14940" y="2482"/>
                </a:lnTo>
                <a:lnTo>
                  <a:pt x="15013" y="2604"/>
                </a:lnTo>
                <a:lnTo>
                  <a:pt x="14770" y="2847"/>
                </a:lnTo>
                <a:lnTo>
                  <a:pt x="14697" y="2920"/>
                </a:lnTo>
                <a:lnTo>
                  <a:pt x="14648" y="2628"/>
                </a:lnTo>
                <a:lnTo>
                  <a:pt x="14600" y="2360"/>
                </a:lnTo>
                <a:lnTo>
                  <a:pt x="14527" y="2044"/>
                </a:lnTo>
                <a:lnTo>
                  <a:pt x="14405" y="1776"/>
                </a:lnTo>
                <a:lnTo>
                  <a:pt x="14308" y="1484"/>
                </a:lnTo>
                <a:lnTo>
                  <a:pt x="14210" y="1192"/>
                </a:lnTo>
                <a:lnTo>
                  <a:pt x="14673" y="803"/>
                </a:lnTo>
                <a:close/>
                <a:moveTo>
                  <a:pt x="15695" y="2847"/>
                </a:moveTo>
                <a:lnTo>
                  <a:pt x="16400" y="2871"/>
                </a:lnTo>
                <a:lnTo>
                  <a:pt x="17106" y="2969"/>
                </a:lnTo>
                <a:lnTo>
                  <a:pt x="16984" y="3115"/>
                </a:lnTo>
                <a:lnTo>
                  <a:pt x="16960" y="3090"/>
                </a:lnTo>
                <a:lnTo>
                  <a:pt x="16887" y="3042"/>
                </a:lnTo>
                <a:lnTo>
                  <a:pt x="16790" y="2993"/>
                </a:lnTo>
                <a:lnTo>
                  <a:pt x="16595" y="2969"/>
                </a:lnTo>
                <a:lnTo>
                  <a:pt x="16400" y="2944"/>
                </a:lnTo>
                <a:lnTo>
                  <a:pt x="15914" y="2944"/>
                </a:lnTo>
                <a:lnTo>
                  <a:pt x="15622" y="2920"/>
                </a:lnTo>
                <a:lnTo>
                  <a:pt x="15695" y="2847"/>
                </a:lnTo>
                <a:close/>
                <a:moveTo>
                  <a:pt x="14040" y="1314"/>
                </a:moveTo>
                <a:lnTo>
                  <a:pt x="14040" y="1484"/>
                </a:lnTo>
                <a:lnTo>
                  <a:pt x="14064" y="1655"/>
                </a:lnTo>
                <a:lnTo>
                  <a:pt x="14137" y="2020"/>
                </a:lnTo>
                <a:lnTo>
                  <a:pt x="14283" y="2871"/>
                </a:lnTo>
                <a:lnTo>
                  <a:pt x="14308" y="3066"/>
                </a:lnTo>
                <a:lnTo>
                  <a:pt x="14332" y="3236"/>
                </a:lnTo>
                <a:lnTo>
                  <a:pt x="14162" y="3382"/>
                </a:lnTo>
                <a:lnTo>
                  <a:pt x="14137" y="3139"/>
                </a:lnTo>
                <a:lnTo>
                  <a:pt x="14040" y="2871"/>
                </a:lnTo>
                <a:lnTo>
                  <a:pt x="13870" y="2433"/>
                </a:lnTo>
                <a:lnTo>
                  <a:pt x="13748" y="2068"/>
                </a:lnTo>
                <a:lnTo>
                  <a:pt x="13675" y="1703"/>
                </a:lnTo>
                <a:lnTo>
                  <a:pt x="13651" y="1630"/>
                </a:lnTo>
                <a:lnTo>
                  <a:pt x="13699" y="1582"/>
                </a:lnTo>
                <a:lnTo>
                  <a:pt x="14040" y="1314"/>
                </a:lnTo>
                <a:close/>
                <a:moveTo>
                  <a:pt x="13359" y="1898"/>
                </a:moveTo>
                <a:lnTo>
                  <a:pt x="13432" y="2239"/>
                </a:lnTo>
                <a:lnTo>
                  <a:pt x="13553" y="2677"/>
                </a:lnTo>
                <a:lnTo>
                  <a:pt x="13699" y="3090"/>
                </a:lnTo>
                <a:lnTo>
                  <a:pt x="13772" y="3358"/>
                </a:lnTo>
                <a:lnTo>
                  <a:pt x="13821" y="3480"/>
                </a:lnTo>
                <a:lnTo>
                  <a:pt x="13894" y="3601"/>
                </a:lnTo>
                <a:lnTo>
                  <a:pt x="13724" y="3723"/>
                </a:lnTo>
                <a:lnTo>
                  <a:pt x="13699" y="3577"/>
                </a:lnTo>
                <a:lnTo>
                  <a:pt x="13675" y="3407"/>
                </a:lnTo>
                <a:lnTo>
                  <a:pt x="13578" y="3090"/>
                </a:lnTo>
                <a:lnTo>
                  <a:pt x="13529" y="2798"/>
                </a:lnTo>
                <a:lnTo>
                  <a:pt x="13456" y="2531"/>
                </a:lnTo>
                <a:lnTo>
                  <a:pt x="13383" y="2239"/>
                </a:lnTo>
                <a:lnTo>
                  <a:pt x="13237" y="1995"/>
                </a:lnTo>
                <a:lnTo>
                  <a:pt x="13359" y="1898"/>
                </a:lnTo>
                <a:close/>
                <a:moveTo>
                  <a:pt x="15378" y="3188"/>
                </a:moveTo>
                <a:lnTo>
                  <a:pt x="15500" y="3236"/>
                </a:lnTo>
                <a:lnTo>
                  <a:pt x="15646" y="3261"/>
                </a:lnTo>
                <a:lnTo>
                  <a:pt x="15914" y="3285"/>
                </a:lnTo>
                <a:lnTo>
                  <a:pt x="16790" y="3358"/>
                </a:lnTo>
                <a:lnTo>
                  <a:pt x="16473" y="3723"/>
                </a:lnTo>
                <a:lnTo>
                  <a:pt x="16449" y="3650"/>
                </a:lnTo>
                <a:lnTo>
                  <a:pt x="16425" y="3601"/>
                </a:lnTo>
                <a:lnTo>
                  <a:pt x="16376" y="3553"/>
                </a:lnTo>
                <a:lnTo>
                  <a:pt x="16303" y="3528"/>
                </a:lnTo>
                <a:lnTo>
                  <a:pt x="16084" y="3455"/>
                </a:lnTo>
                <a:lnTo>
                  <a:pt x="15816" y="3431"/>
                </a:lnTo>
                <a:lnTo>
                  <a:pt x="15573" y="3431"/>
                </a:lnTo>
                <a:lnTo>
                  <a:pt x="15330" y="3455"/>
                </a:lnTo>
                <a:lnTo>
                  <a:pt x="15086" y="3455"/>
                </a:lnTo>
                <a:lnTo>
                  <a:pt x="15135" y="3431"/>
                </a:lnTo>
                <a:lnTo>
                  <a:pt x="15378" y="3188"/>
                </a:lnTo>
                <a:close/>
                <a:moveTo>
                  <a:pt x="13067" y="2166"/>
                </a:moveTo>
                <a:lnTo>
                  <a:pt x="13115" y="2628"/>
                </a:lnTo>
                <a:lnTo>
                  <a:pt x="13164" y="3042"/>
                </a:lnTo>
                <a:lnTo>
                  <a:pt x="13188" y="3285"/>
                </a:lnTo>
                <a:lnTo>
                  <a:pt x="13213" y="3553"/>
                </a:lnTo>
                <a:lnTo>
                  <a:pt x="13261" y="3699"/>
                </a:lnTo>
                <a:lnTo>
                  <a:pt x="13286" y="3820"/>
                </a:lnTo>
                <a:lnTo>
                  <a:pt x="13359" y="3942"/>
                </a:lnTo>
                <a:lnTo>
                  <a:pt x="13432" y="4015"/>
                </a:lnTo>
                <a:lnTo>
                  <a:pt x="13213" y="4234"/>
                </a:lnTo>
                <a:lnTo>
                  <a:pt x="13140" y="3845"/>
                </a:lnTo>
                <a:lnTo>
                  <a:pt x="13042" y="3480"/>
                </a:lnTo>
                <a:lnTo>
                  <a:pt x="12994" y="3236"/>
                </a:lnTo>
                <a:lnTo>
                  <a:pt x="12921" y="2969"/>
                </a:lnTo>
                <a:lnTo>
                  <a:pt x="12823" y="2701"/>
                </a:lnTo>
                <a:lnTo>
                  <a:pt x="12702" y="2482"/>
                </a:lnTo>
                <a:lnTo>
                  <a:pt x="12872" y="2336"/>
                </a:lnTo>
                <a:lnTo>
                  <a:pt x="13067" y="2166"/>
                </a:lnTo>
                <a:close/>
                <a:moveTo>
                  <a:pt x="14648" y="3796"/>
                </a:moveTo>
                <a:lnTo>
                  <a:pt x="14819" y="3869"/>
                </a:lnTo>
                <a:lnTo>
                  <a:pt x="15013" y="3893"/>
                </a:lnTo>
                <a:lnTo>
                  <a:pt x="15232" y="3918"/>
                </a:lnTo>
                <a:lnTo>
                  <a:pt x="16035" y="3918"/>
                </a:lnTo>
                <a:lnTo>
                  <a:pt x="16181" y="3966"/>
                </a:lnTo>
                <a:lnTo>
                  <a:pt x="16230" y="3966"/>
                </a:lnTo>
                <a:lnTo>
                  <a:pt x="16011" y="4185"/>
                </a:lnTo>
                <a:lnTo>
                  <a:pt x="15938" y="4258"/>
                </a:lnTo>
                <a:lnTo>
                  <a:pt x="15816" y="4210"/>
                </a:lnTo>
                <a:lnTo>
                  <a:pt x="15695" y="4161"/>
                </a:lnTo>
                <a:lnTo>
                  <a:pt x="15403" y="4137"/>
                </a:lnTo>
                <a:lnTo>
                  <a:pt x="14916" y="4137"/>
                </a:lnTo>
                <a:lnTo>
                  <a:pt x="14600" y="4112"/>
                </a:lnTo>
                <a:lnTo>
                  <a:pt x="14259" y="4112"/>
                </a:lnTo>
                <a:lnTo>
                  <a:pt x="14648" y="3796"/>
                </a:lnTo>
                <a:close/>
                <a:moveTo>
                  <a:pt x="13943" y="4404"/>
                </a:moveTo>
                <a:lnTo>
                  <a:pt x="14283" y="4453"/>
                </a:lnTo>
                <a:lnTo>
                  <a:pt x="14648" y="4502"/>
                </a:lnTo>
                <a:lnTo>
                  <a:pt x="15354" y="4550"/>
                </a:lnTo>
                <a:lnTo>
                  <a:pt x="15524" y="4575"/>
                </a:lnTo>
                <a:lnTo>
                  <a:pt x="15330" y="4745"/>
                </a:lnTo>
                <a:lnTo>
                  <a:pt x="15184" y="4915"/>
                </a:lnTo>
                <a:lnTo>
                  <a:pt x="14697" y="4818"/>
                </a:lnTo>
                <a:lnTo>
                  <a:pt x="14186" y="4745"/>
                </a:lnTo>
                <a:lnTo>
                  <a:pt x="13699" y="4672"/>
                </a:lnTo>
                <a:lnTo>
                  <a:pt x="13797" y="4550"/>
                </a:lnTo>
                <a:lnTo>
                  <a:pt x="13943" y="4404"/>
                </a:lnTo>
                <a:close/>
                <a:moveTo>
                  <a:pt x="14721" y="0"/>
                </a:moveTo>
                <a:lnTo>
                  <a:pt x="14673" y="24"/>
                </a:lnTo>
                <a:lnTo>
                  <a:pt x="14600" y="49"/>
                </a:lnTo>
                <a:lnTo>
                  <a:pt x="14551" y="97"/>
                </a:lnTo>
                <a:lnTo>
                  <a:pt x="14235" y="389"/>
                </a:lnTo>
                <a:lnTo>
                  <a:pt x="13894" y="681"/>
                </a:lnTo>
                <a:lnTo>
                  <a:pt x="13213" y="1217"/>
                </a:lnTo>
                <a:lnTo>
                  <a:pt x="12921" y="1460"/>
                </a:lnTo>
                <a:lnTo>
                  <a:pt x="12775" y="1606"/>
                </a:lnTo>
                <a:lnTo>
                  <a:pt x="12629" y="1752"/>
                </a:lnTo>
                <a:lnTo>
                  <a:pt x="12507" y="1922"/>
                </a:lnTo>
                <a:lnTo>
                  <a:pt x="12385" y="2093"/>
                </a:lnTo>
                <a:lnTo>
                  <a:pt x="12337" y="2263"/>
                </a:lnTo>
                <a:lnTo>
                  <a:pt x="12312" y="2458"/>
                </a:lnTo>
                <a:lnTo>
                  <a:pt x="12337" y="2506"/>
                </a:lnTo>
                <a:lnTo>
                  <a:pt x="12312" y="2531"/>
                </a:lnTo>
                <a:lnTo>
                  <a:pt x="12337" y="2774"/>
                </a:lnTo>
                <a:lnTo>
                  <a:pt x="12385" y="3017"/>
                </a:lnTo>
                <a:lnTo>
                  <a:pt x="12507" y="3504"/>
                </a:lnTo>
                <a:lnTo>
                  <a:pt x="12531" y="3796"/>
                </a:lnTo>
                <a:lnTo>
                  <a:pt x="12580" y="4137"/>
                </a:lnTo>
                <a:lnTo>
                  <a:pt x="12629" y="4453"/>
                </a:lnTo>
                <a:lnTo>
                  <a:pt x="12677" y="4599"/>
                </a:lnTo>
                <a:lnTo>
                  <a:pt x="12750" y="4745"/>
                </a:lnTo>
                <a:lnTo>
                  <a:pt x="12288" y="5256"/>
                </a:lnTo>
                <a:lnTo>
                  <a:pt x="11972" y="5621"/>
                </a:lnTo>
                <a:lnTo>
                  <a:pt x="11631" y="5961"/>
                </a:lnTo>
                <a:lnTo>
                  <a:pt x="10925" y="6643"/>
                </a:lnTo>
                <a:lnTo>
                  <a:pt x="10220" y="7300"/>
                </a:lnTo>
                <a:lnTo>
                  <a:pt x="9490" y="7981"/>
                </a:lnTo>
                <a:lnTo>
                  <a:pt x="9125" y="8370"/>
                </a:lnTo>
                <a:lnTo>
                  <a:pt x="8760" y="8760"/>
                </a:lnTo>
                <a:lnTo>
                  <a:pt x="8371" y="9149"/>
                </a:lnTo>
                <a:lnTo>
                  <a:pt x="8006" y="9538"/>
                </a:lnTo>
                <a:lnTo>
                  <a:pt x="7884" y="9490"/>
                </a:lnTo>
                <a:lnTo>
                  <a:pt x="7665" y="9490"/>
                </a:lnTo>
                <a:lnTo>
                  <a:pt x="7568" y="9514"/>
                </a:lnTo>
                <a:lnTo>
                  <a:pt x="7422" y="9538"/>
                </a:lnTo>
                <a:lnTo>
                  <a:pt x="7276" y="9587"/>
                </a:lnTo>
                <a:lnTo>
                  <a:pt x="7154" y="9684"/>
                </a:lnTo>
                <a:lnTo>
                  <a:pt x="7057" y="9830"/>
                </a:lnTo>
                <a:lnTo>
                  <a:pt x="6984" y="9976"/>
                </a:lnTo>
                <a:lnTo>
                  <a:pt x="6935" y="10147"/>
                </a:lnTo>
                <a:lnTo>
                  <a:pt x="6959" y="10317"/>
                </a:lnTo>
                <a:lnTo>
                  <a:pt x="7008" y="10487"/>
                </a:lnTo>
                <a:lnTo>
                  <a:pt x="7105" y="10633"/>
                </a:lnTo>
                <a:lnTo>
                  <a:pt x="7251" y="10755"/>
                </a:lnTo>
                <a:lnTo>
                  <a:pt x="7397" y="10828"/>
                </a:lnTo>
                <a:lnTo>
                  <a:pt x="7568" y="10877"/>
                </a:lnTo>
                <a:lnTo>
                  <a:pt x="7738" y="10901"/>
                </a:lnTo>
                <a:lnTo>
                  <a:pt x="7884" y="10877"/>
                </a:lnTo>
                <a:lnTo>
                  <a:pt x="8006" y="10804"/>
                </a:lnTo>
                <a:lnTo>
                  <a:pt x="8127" y="10731"/>
                </a:lnTo>
                <a:lnTo>
                  <a:pt x="8225" y="10633"/>
                </a:lnTo>
                <a:lnTo>
                  <a:pt x="8298" y="10512"/>
                </a:lnTo>
                <a:lnTo>
                  <a:pt x="8346" y="10390"/>
                </a:lnTo>
                <a:lnTo>
                  <a:pt x="8371" y="10244"/>
                </a:lnTo>
                <a:lnTo>
                  <a:pt x="8371" y="10098"/>
                </a:lnTo>
                <a:lnTo>
                  <a:pt x="8371" y="10049"/>
                </a:lnTo>
                <a:lnTo>
                  <a:pt x="8711" y="9733"/>
                </a:lnTo>
                <a:lnTo>
                  <a:pt x="9003" y="9392"/>
                </a:lnTo>
                <a:lnTo>
                  <a:pt x="9295" y="9052"/>
                </a:lnTo>
                <a:lnTo>
                  <a:pt x="9587" y="8760"/>
                </a:lnTo>
                <a:lnTo>
                  <a:pt x="10317" y="8054"/>
                </a:lnTo>
                <a:lnTo>
                  <a:pt x="11047" y="7373"/>
                </a:lnTo>
                <a:lnTo>
                  <a:pt x="11777" y="6691"/>
                </a:lnTo>
                <a:lnTo>
                  <a:pt x="12507" y="5986"/>
                </a:lnTo>
                <a:lnTo>
                  <a:pt x="12896" y="5548"/>
                </a:lnTo>
                <a:lnTo>
                  <a:pt x="13310" y="5086"/>
                </a:lnTo>
                <a:lnTo>
                  <a:pt x="13529" y="5159"/>
                </a:lnTo>
                <a:lnTo>
                  <a:pt x="13748" y="5207"/>
                </a:lnTo>
                <a:lnTo>
                  <a:pt x="14186" y="5280"/>
                </a:lnTo>
                <a:lnTo>
                  <a:pt x="14648" y="5353"/>
                </a:lnTo>
                <a:lnTo>
                  <a:pt x="15086" y="5426"/>
                </a:lnTo>
                <a:lnTo>
                  <a:pt x="15184" y="5426"/>
                </a:lnTo>
                <a:lnTo>
                  <a:pt x="15281" y="5402"/>
                </a:lnTo>
                <a:lnTo>
                  <a:pt x="15354" y="5353"/>
                </a:lnTo>
                <a:lnTo>
                  <a:pt x="15403" y="5280"/>
                </a:lnTo>
                <a:lnTo>
                  <a:pt x="15524" y="5207"/>
                </a:lnTo>
                <a:lnTo>
                  <a:pt x="15670" y="5134"/>
                </a:lnTo>
                <a:lnTo>
                  <a:pt x="15938" y="4940"/>
                </a:lnTo>
                <a:lnTo>
                  <a:pt x="16352" y="4526"/>
                </a:lnTo>
                <a:lnTo>
                  <a:pt x="16692" y="4210"/>
                </a:lnTo>
                <a:lnTo>
                  <a:pt x="17009" y="3869"/>
                </a:lnTo>
                <a:lnTo>
                  <a:pt x="17325" y="3504"/>
                </a:lnTo>
                <a:lnTo>
                  <a:pt x="17617" y="3115"/>
                </a:lnTo>
                <a:lnTo>
                  <a:pt x="17641" y="3066"/>
                </a:lnTo>
                <a:lnTo>
                  <a:pt x="17666" y="3017"/>
                </a:lnTo>
                <a:lnTo>
                  <a:pt x="17641" y="2896"/>
                </a:lnTo>
                <a:lnTo>
                  <a:pt x="17690" y="2774"/>
                </a:lnTo>
                <a:lnTo>
                  <a:pt x="17714" y="2701"/>
                </a:lnTo>
                <a:lnTo>
                  <a:pt x="17690" y="2652"/>
                </a:lnTo>
                <a:lnTo>
                  <a:pt x="17690" y="2579"/>
                </a:lnTo>
                <a:lnTo>
                  <a:pt x="17641" y="2531"/>
                </a:lnTo>
                <a:lnTo>
                  <a:pt x="17593" y="2506"/>
                </a:lnTo>
                <a:lnTo>
                  <a:pt x="17495" y="2482"/>
                </a:lnTo>
                <a:lnTo>
                  <a:pt x="16838" y="2360"/>
                </a:lnTo>
                <a:lnTo>
                  <a:pt x="16473" y="2312"/>
                </a:lnTo>
                <a:lnTo>
                  <a:pt x="16108" y="2287"/>
                </a:lnTo>
                <a:lnTo>
                  <a:pt x="16303" y="2068"/>
                </a:lnTo>
                <a:lnTo>
                  <a:pt x="16522" y="1801"/>
                </a:lnTo>
                <a:lnTo>
                  <a:pt x="16790" y="1582"/>
                </a:lnTo>
                <a:lnTo>
                  <a:pt x="17033" y="1338"/>
                </a:lnTo>
                <a:lnTo>
                  <a:pt x="17276" y="1095"/>
                </a:lnTo>
                <a:lnTo>
                  <a:pt x="17325" y="1022"/>
                </a:lnTo>
                <a:lnTo>
                  <a:pt x="17374" y="949"/>
                </a:lnTo>
                <a:lnTo>
                  <a:pt x="17374" y="876"/>
                </a:lnTo>
                <a:lnTo>
                  <a:pt x="17374" y="803"/>
                </a:lnTo>
                <a:lnTo>
                  <a:pt x="17325" y="681"/>
                </a:lnTo>
                <a:lnTo>
                  <a:pt x="17252" y="560"/>
                </a:lnTo>
                <a:lnTo>
                  <a:pt x="17155" y="487"/>
                </a:lnTo>
                <a:lnTo>
                  <a:pt x="17009" y="438"/>
                </a:lnTo>
                <a:lnTo>
                  <a:pt x="16960" y="462"/>
                </a:lnTo>
                <a:lnTo>
                  <a:pt x="16887" y="462"/>
                </a:lnTo>
                <a:lnTo>
                  <a:pt x="16838" y="511"/>
                </a:lnTo>
                <a:lnTo>
                  <a:pt x="16765" y="560"/>
                </a:lnTo>
                <a:lnTo>
                  <a:pt x="16571" y="803"/>
                </a:lnTo>
                <a:lnTo>
                  <a:pt x="16352" y="1022"/>
                </a:lnTo>
                <a:lnTo>
                  <a:pt x="16133" y="1241"/>
                </a:lnTo>
                <a:lnTo>
                  <a:pt x="15914" y="1460"/>
                </a:lnTo>
                <a:lnTo>
                  <a:pt x="15500" y="1971"/>
                </a:lnTo>
                <a:lnTo>
                  <a:pt x="15427" y="1436"/>
                </a:lnTo>
                <a:lnTo>
                  <a:pt x="15354" y="1095"/>
                </a:lnTo>
                <a:lnTo>
                  <a:pt x="15281" y="779"/>
                </a:lnTo>
                <a:lnTo>
                  <a:pt x="15184" y="462"/>
                </a:lnTo>
                <a:lnTo>
                  <a:pt x="15111" y="292"/>
                </a:lnTo>
                <a:lnTo>
                  <a:pt x="15013" y="146"/>
                </a:lnTo>
                <a:lnTo>
                  <a:pt x="14965" y="97"/>
                </a:lnTo>
                <a:lnTo>
                  <a:pt x="14916" y="49"/>
                </a:lnTo>
                <a:lnTo>
                  <a:pt x="14794" y="24"/>
                </a:lnTo>
                <a:lnTo>
                  <a:pt x="14721" y="0"/>
                </a:lnTo>
                <a:close/>
                <a:moveTo>
                  <a:pt x="7543" y="6691"/>
                </a:moveTo>
                <a:lnTo>
                  <a:pt x="7203" y="6716"/>
                </a:lnTo>
                <a:lnTo>
                  <a:pt x="6886" y="6789"/>
                </a:lnTo>
                <a:lnTo>
                  <a:pt x="6570" y="6862"/>
                </a:lnTo>
                <a:lnTo>
                  <a:pt x="6254" y="6983"/>
                </a:lnTo>
                <a:lnTo>
                  <a:pt x="5962" y="7105"/>
                </a:lnTo>
                <a:lnTo>
                  <a:pt x="5670" y="7275"/>
                </a:lnTo>
                <a:lnTo>
                  <a:pt x="5402" y="7470"/>
                </a:lnTo>
                <a:lnTo>
                  <a:pt x="5159" y="7713"/>
                </a:lnTo>
                <a:lnTo>
                  <a:pt x="4940" y="7957"/>
                </a:lnTo>
                <a:lnTo>
                  <a:pt x="4745" y="8249"/>
                </a:lnTo>
                <a:lnTo>
                  <a:pt x="4599" y="8565"/>
                </a:lnTo>
                <a:lnTo>
                  <a:pt x="4477" y="8857"/>
                </a:lnTo>
                <a:lnTo>
                  <a:pt x="4380" y="9149"/>
                </a:lnTo>
                <a:lnTo>
                  <a:pt x="4307" y="9441"/>
                </a:lnTo>
                <a:lnTo>
                  <a:pt x="4258" y="9733"/>
                </a:lnTo>
                <a:lnTo>
                  <a:pt x="4234" y="10025"/>
                </a:lnTo>
                <a:lnTo>
                  <a:pt x="4234" y="10317"/>
                </a:lnTo>
                <a:lnTo>
                  <a:pt x="4258" y="10609"/>
                </a:lnTo>
                <a:lnTo>
                  <a:pt x="4307" y="10901"/>
                </a:lnTo>
                <a:lnTo>
                  <a:pt x="4356" y="11193"/>
                </a:lnTo>
                <a:lnTo>
                  <a:pt x="4453" y="11461"/>
                </a:lnTo>
                <a:lnTo>
                  <a:pt x="4550" y="11728"/>
                </a:lnTo>
                <a:lnTo>
                  <a:pt x="4696" y="11996"/>
                </a:lnTo>
                <a:lnTo>
                  <a:pt x="4842" y="12239"/>
                </a:lnTo>
                <a:lnTo>
                  <a:pt x="5013" y="12458"/>
                </a:lnTo>
                <a:lnTo>
                  <a:pt x="5207" y="12677"/>
                </a:lnTo>
                <a:lnTo>
                  <a:pt x="5426" y="12872"/>
                </a:lnTo>
                <a:lnTo>
                  <a:pt x="5670" y="13067"/>
                </a:lnTo>
                <a:lnTo>
                  <a:pt x="5913" y="13213"/>
                </a:lnTo>
                <a:lnTo>
                  <a:pt x="6181" y="13334"/>
                </a:lnTo>
                <a:lnTo>
                  <a:pt x="6473" y="13456"/>
                </a:lnTo>
                <a:lnTo>
                  <a:pt x="6740" y="13529"/>
                </a:lnTo>
                <a:lnTo>
                  <a:pt x="7032" y="13602"/>
                </a:lnTo>
                <a:lnTo>
                  <a:pt x="7324" y="13650"/>
                </a:lnTo>
                <a:lnTo>
                  <a:pt x="7933" y="13650"/>
                </a:lnTo>
                <a:lnTo>
                  <a:pt x="8225" y="13626"/>
                </a:lnTo>
                <a:lnTo>
                  <a:pt x="8541" y="13577"/>
                </a:lnTo>
                <a:lnTo>
                  <a:pt x="8833" y="13505"/>
                </a:lnTo>
                <a:lnTo>
                  <a:pt x="9125" y="13407"/>
                </a:lnTo>
                <a:lnTo>
                  <a:pt x="9393" y="13310"/>
                </a:lnTo>
                <a:lnTo>
                  <a:pt x="9660" y="13164"/>
                </a:lnTo>
                <a:lnTo>
                  <a:pt x="9903" y="12994"/>
                </a:lnTo>
                <a:lnTo>
                  <a:pt x="10147" y="12823"/>
                </a:lnTo>
                <a:lnTo>
                  <a:pt x="10390" y="12604"/>
                </a:lnTo>
                <a:lnTo>
                  <a:pt x="10585" y="12361"/>
                </a:lnTo>
                <a:lnTo>
                  <a:pt x="10779" y="12118"/>
                </a:lnTo>
                <a:lnTo>
                  <a:pt x="10925" y="11826"/>
                </a:lnTo>
                <a:lnTo>
                  <a:pt x="11071" y="11558"/>
                </a:lnTo>
                <a:lnTo>
                  <a:pt x="11193" y="11242"/>
                </a:lnTo>
                <a:lnTo>
                  <a:pt x="11266" y="10950"/>
                </a:lnTo>
                <a:lnTo>
                  <a:pt x="11339" y="10633"/>
                </a:lnTo>
                <a:lnTo>
                  <a:pt x="11388" y="10317"/>
                </a:lnTo>
                <a:lnTo>
                  <a:pt x="11388" y="9976"/>
                </a:lnTo>
                <a:lnTo>
                  <a:pt x="11363" y="9660"/>
                </a:lnTo>
                <a:lnTo>
                  <a:pt x="11315" y="9368"/>
                </a:lnTo>
                <a:lnTo>
                  <a:pt x="11242" y="9052"/>
                </a:lnTo>
                <a:lnTo>
                  <a:pt x="11120" y="8760"/>
                </a:lnTo>
                <a:lnTo>
                  <a:pt x="10974" y="8492"/>
                </a:lnTo>
                <a:lnTo>
                  <a:pt x="10147" y="9295"/>
                </a:lnTo>
                <a:lnTo>
                  <a:pt x="9733" y="9733"/>
                </a:lnTo>
                <a:lnTo>
                  <a:pt x="9636" y="9855"/>
                </a:lnTo>
                <a:lnTo>
                  <a:pt x="9636" y="9879"/>
                </a:lnTo>
                <a:lnTo>
                  <a:pt x="9636" y="10244"/>
                </a:lnTo>
                <a:lnTo>
                  <a:pt x="9587" y="10609"/>
                </a:lnTo>
                <a:lnTo>
                  <a:pt x="9539" y="10779"/>
                </a:lnTo>
                <a:lnTo>
                  <a:pt x="9466" y="10950"/>
                </a:lnTo>
                <a:lnTo>
                  <a:pt x="9393" y="11096"/>
                </a:lnTo>
                <a:lnTo>
                  <a:pt x="9295" y="11242"/>
                </a:lnTo>
                <a:lnTo>
                  <a:pt x="9149" y="11363"/>
                </a:lnTo>
                <a:lnTo>
                  <a:pt x="9003" y="11485"/>
                </a:lnTo>
                <a:lnTo>
                  <a:pt x="8882" y="11582"/>
                </a:lnTo>
                <a:lnTo>
                  <a:pt x="8736" y="11655"/>
                </a:lnTo>
                <a:lnTo>
                  <a:pt x="8590" y="11704"/>
                </a:lnTo>
                <a:lnTo>
                  <a:pt x="8444" y="11728"/>
                </a:lnTo>
                <a:lnTo>
                  <a:pt x="8127" y="11777"/>
                </a:lnTo>
                <a:lnTo>
                  <a:pt x="7811" y="11777"/>
                </a:lnTo>
                <a:lnTo>
                  <a:pt x="7470" y="11728"/>
                </a:lnTo>
                <a:lnTo>
                  <a:pt x="7178" y="11631"/>
                </a:lnTo>
                <a:lnTo>
                  <a:pt x="6886" y="11509"/>
                </a:lnTo>
                <a:lnTo>
                  <a:pt x="6643" y="11339"/>
                </a:lnTo>
                <a:lnTo>
                  <a:pt x="6521" y="11217"/>
                </a:lnTo>
                <a:lnTo>
                  <a:pt x="6400" y="11096"/>
                </a:lnTo>
                <a:lnTo>
                  <a:pt x="6327" y="10974"/>
                </a:lnTo>
                <a:lnTo>
                  <a:pt x="6254" y="10852"/>
                </a:lnTo>
                <a:lnTo>
                  <a:pt x="6132" y="10560"/>
                </a:lnTo>
                <a:lnTo>
                  <a:pt x="6059" y="10244"/>
                </a:lnTo>
                <a:lnTo>
                  <a:pt x="6059" y="9928"/>
                </a:lnTo>
                <a:lnTo>
                  <a:pt x="6083" y="9636"/>
                </a:lnTo>
                <a:lnTo>
                  <a:pt x="6181" y="9319"/>
                </a:lnTo>
                <a:lnTo>
                  <a:pt x="6302" y="9052"/>
                </a:lnTo>
                <a:lnTo>
                  <a:pt x="6400" y="8906"/>
                </a:lnTo>
                <a:lnTo>
                  <a:pt x="6497" y="8808"/>
                </a:lnTo>
                <a:lnTo>
                  <a:pt x="6594" y="8687"/>
                </a:lnTo>
                <a:lnTo>
                  <a:pt x="6716" y="8614"/>
                </a:lnTo>
                <a:lnTo>
                  <a:pt x="6984" y="8468"/>
                </a:lnTo>
                <a:lnTo>
                  <a:pt x="7276" y="8370"/>
                </a:lnTo>
                <a:lnTo>
                  <a:pt x="7495" y="8322"/>
                </a:lnTo>
                <a:lnTo>
                  <a:pt x="7689" y="8322"/>
                </a:lnTo>
                <a:lnTo>
                  <a:pt x="8054" y="8370"/>
                </a:lnTo>
                <a:lnTo>
                  <a:pt x="8200" y="8200"/>
                </a:lnTo>
                <a:lnTo>
                  <a:pt x="8565" y="7811"/>
                </a:lnTo>
                <a:lnTo>
                  <a:pt x="8955" y="7421"/>
                </a:lnTo>
                <a:lnTo>
                  <a:pt x="9344" y="7032"/>
                </a:lnTo>
                <a:lnTo>
                  <a:pt x="9295" y="6983"/>
                </a:lnTo>
                <a:lnTo>
                  <a:pt x="9247" y="6959"/>
                </a:lnTo>
                <a:lnTo>
                  <a:pt x="8906" y="6862"/>
                </a:lnTo>
                <a:lnTo>
                  <a:pt x="8565" y="6764"/>
                </a:lnTo>
                <a:lnTo>
                  <a:pt x="8225" y="6716"/>
                </a:lnTo>
                <a:lnTo>
                  <a:pt x="7884" y="6691"/>
                </a:lnTo>
                <a:close/>
                <a:moveTo>
                  <a:pt x="13407" y="15621"/>
                </a:moveTo>
                <a:lnTo>
                  <a:pt x="13505" y="15694"/>
                </a:lnTo>
                <a:lnTo>
                  <a:pt x="13310" y="15865"/>
                </a:lnTo>
                <a:lnTo>
                  <a:pt x="13213" y="15962"/>
                </a:lnTo>
                <a:lnTo>
                  <a:pt x="13115" y="16059"/>
                </a:lnTo>
                <a:lnTo>
                  <a:pt x="12969" y="16278"/>
                </a:lnTo>
                <a:lnTo>
                  <a:pt x="12969" y="16303"/>
                </a:lnTo>
                <a:lnTo>
                  <a:pt x="12969" y="16351"/>
                </a:lnTo>
                <a:lnTo>
                  <a:pt x="12994" y="16400"/>
                </a:lnTo>
                <a:lnTo>
                  <a:pt x="13067" y="16424"/>
                </a:lnTo>
                <a:lnTo>
                  <a:pt x="13115" y="16424"/>
                </a:lnTo>
                <a:lnTo>
                  <a:pt x="13140" y="16400"/>
                </a:lnTo>
                <a:lnTo>
                  <a:pt x="13237" y="16327"/>
                </a:lnTo>
                <a:lnTo>
                  <a:pt x="13334" y="16254"/>
                </a:lnTo>
                <a:lnTo>
                  <a:pt x="13553" y="16132"/>
                </a:lnTo>
                <a:lnTo>
                  <a:pt x="13699" y="16035"/>
                </a:lnTo>
                <a:lnTo>
                  <a:pt x="13845" y="15938"/>
                </a:lnTo>
                <a:lnTo>
                  <a:pt x="13918" y="15986"/>
                </a:lnTo>
                <a:lnTo>
                  <a:pt x="13772" y="16132"/>
                </a:lnTo>
                <a:lnTo>
                  <a:pt x="13651" y="16254"/>
                </a:lnTo>
                <a:lnTo>
                  <a:pt x="13553" y="16351"/>
                </a:lnTo>
                <a:lnTo>
                  <a:pt x="13456" y="16497"/>
                </a:lnTo>
                <a:lnTo>
                  <a:pt x="13407" y="16570"/>
                </a:lnTo>
                <a:lnTo>
                  <a:pt x="13383" y="16643"/>
                </a:lnTo>
                <a:lnTo>
                  <a:pt x="13383" y="16692"/>
                </a:lnTo>
                <a:lnTo>
                  <a:pt x="13432" y="16741"/>
                </a:lnTo>
                <a:lnTo>
                  <a:pt x="13553" y="16741"/>
                </a:lnTo>
                <a:lnTo>
                  <a:pt x="13675" y="16668"/>
                </a:lnTo>
                <a:lnTo>
                  <a:pt x="13870" y="16497"/>
                </a:lnTo>
                <a:lnTo>
                  <a:pt x="14137" y="16278"/>
                </a:lnTo>
                <a:lnTo>
                  <a:pt x="14186" y="16230"/>
                </a:lnTo>
                <a:lnTo>
                  <a:pt x="14283" y="16351"/>
                </a:lnTo>
                <a:lnTo>
                  <a:pt x="13967" y="16643"/>
                </a:lnTo>
                <a:lnTo>
                  <a:pt x="13821" y="16862"/>
                </a:lnTo>
                <a:lnTo>
                  <a:pt x="13675" y="17057"/>
                </a:lnTo>
                <a:lnTo>
                  <a:pt x="13675" y="17106"/>
                </a:lnTo>
                <a:lnTo>
                  <a:pt x="13724" y="17106"/>
                </a:lnTo>
                <a:lnTo>
                  <a:pt x="13967" y="16984"/>
                </a:lnTo>
                <a:lnTo>
                  <a:pt x="14210" y="16887"/>
                </a:lnTo>
                <a:lnTo>
                  <a:pt x="14381" y="16789"/>
                </a:lnTo>
                <a:lnTo>
                  <a:pt x="14527" y="16668"/>
                </a:lnTo>
                <a:lnTo>
                  <a:pt x="14600" y="16765"/>
                </a:lnTo>
                <a:lnTo>
                  <a:pt x="14575" y="16789"/>
                </a:lnTo>
                <a:lnTo>
                  <a:pt x="14259" y="17033"/>
                </a:lnTo>
                <a:lnTo>
                  <a:pt x="14113" y="17154"/>
                </a:lnTo>
                <a:lnTo>
                  <a:pt x="13991" y="17300"/>
                </a:lnTo>
                <a:lnTo>
                  <a:pt x="13991" y="17349"/>
                </a:lnTo>
                <a:lnTo>
                  <a:pt x="14016" y="17349"/>
                </a:lnTo>
                <a:lnTo>
                  <a:pt x="14210" y="17300"/>
                </a:lnTo>
                <a:lnTo>
                  <a:pt x="14356" y="17252"/>
                </a:lnTo>
                <a:lnTo>
                  <a:pt x="14551" y="17154"/>
                </a:lnTo>
                <a:lnTo>
                  <a:pt x="14721" y="17057"/>
                </a:lnTo>
                <a:lnTo>
                  <a:pt x="14746" y="17203"/>
                </a:lnTo>
                <a:lnTo>
                  <a:pt x="14624" y="17252"/>
                </a:lnTo>
                <a:lnTo>
                  <a:pt x="14478" y="17300"/>
                </a:lnTo>
                <a:lnTo>
                  <a:pt x="14332" y="17373"/>
                </a:lnTo>
                <a:lnTo>
                  <a:pt x="14259" y="17422"/>
                </a:lnTo>
                <a:lnTo>
                  <a:pt x="14186" y="17471"/>
                </a:lnTo>
                <a:lnTo>
                  <a:pt x="14137" y="17544"/>
                </a:lnTo>
                <a:lnTo>
                  <a:pt x="14162" y="17641"/>
                </a:lnTo>
                <a:lnTo>
                  <a:pt x="14210" y="17690"/>
                </a:lnTo>
                <a:lnTo>
                  <a:pt x="14283" y="17714"/>
                </a:lnTo>
                <a:lnTo>
                  <a:pt x="14429" y="17714"/>
                </a:lnTo>
                <a:lnTo>
                  <a:pt x="14575" y="17665"/>
                </a:lnTo>
                <a:lnTo>
                  <a:pt x="14697" y="17617"/>
                </a:lnTo>
                <a:lnTo>
                  <a:pt x="14697" y="17641"/>
                </a:lnTo>
                <a:lnTo>
                  <a:pt x="14600" y="17738"/>
                </a:lnTo>
                <a:lnTo>
                  <a:pt x="14502" y="17811"/>
                </a:lnTo>
                <a:lnTo>
                  <a:pt x="14405" y="17860"/>
                </a:lnTo>
                <a:lnTo>
                  <a:pt x="14283" y="17884"/>
                </a:lnTo>
                <a:lnTo>
                  <a:pt x="14162" y="17909"/>
                </a:lnTo>
                <a:lnTo>
                  <a:pt x="14040" y="17884"/>
                </a:lnTo>
                <a:lnTo>
                  <a:pt x="13772" y="17836"/>
                </a:lnTo>
                <a:lnTo>
                  <a:pt x="13529" y="17738"/>
                </a:lnTo>
                <a:lnTo>
                  <a:pt x="13261" y="17592"/>
                </a:lnTo>
                <a:lnTo>
                  <a:pt x="13067" y="17471"/>
                </a:lnTo>
                <a:lnTo>
                  <a:pt x="12896" y="17349"/>
                </a:lnTo>
                <a:lnTo>
                  <a:pt x="12726" y="17179"/>
                </a:lnTo>
                <a:lnTo>
                  <a:pt x="12556" y="16984"/>
                </a:lnTo>
                <a:lnTo>
                  <a:pt x="12337" y="16765"/>
                </a:lnTo>
                <a:lnTo>
                  <a:pt x="12239" y="16692"/>
                </a:lnTo>
                <a:lnTo>
                  <a:pt x="12118" y="16668"/>
                </a:lnTo>
                <a:lnTo>
                  <a:pt x="12458" y="16424"/>
                </a:lnTo>
                <a:lnTo>
                  <a:pt x="12799" y="16181"/>
                </a:lnTo>
                <a:lnTo>
                  <a:pt x="13115" y="15913"/>
                </a:lnTo>
                <a:lnTo>
                  <a:pt x="13407" y="15621"/>
                </a:lnTo>
                <a:close/>
                <a:moveTo>
                  <a:pt x="2287" y="15548"/>
                </a:moveTo>
                <a:lnTo>
                  <a:pt x="2579" y="15840"/>
                </a:lnTo>
                <a:lnTo>
                  <a:pt x="2871" y="16084"/>
                </a:lnTo>
                <a:lnTo>
                  <a:pt x="3188" y="16351"/>
                </a:lnTo>
                <a:lnTo>
                  <a:pt x="3504" y="16570"/>
                </a:lnTo>
                <a:lnTo>
                  <a:pt x="3382" y="16765"/>
                </a:lnTo>
                <a:lnTo>
                  <a:pt x="3358" y="16741"/>
                </a:lnTo>
                <a:lnTo>
                  <a:pt x="3309" y="16668"/>
                </a:lnTo>
                <a:lnTo>
                  <a:pt x="3261" y="16619"/>
                </a:lnTo>
                <a:lnTo>
                  <a:pt x="3115" y="16522"/>
                </a:lnTo>
                <a:lnTo>
                  <a:pt x="2944" y="16449"/>
                </a:lnTo>
                <a:lnTo>
                  <a:pt x="2823" y="16351"/>
                </a:lnTo>
                <a:lnTo>
                  <a:pt x="2774" y="16351"/>
                </a:lnTo>
                <a:lnTo>
                  <a:pt x="2774" y="16376"/>
                </a:lnTo>
                <a:lnTo>
                  <a:pt x="2823" y="16522"/>
                </a:lnTo>
                <a:lnTo>
                  <a:pt x="2944" y="16668"/>
                </a:lnTo>
                <a:lnTo>
                  <a:pt x="2969" y="16692"/>
                </a:lnTo>
                <a:lnTo>
                  <a:pt x="2725" y="16546"/>
                </a:lnTo>
                <a:lnTo>
                  <a:pt x="2604" y="16497"/>
                </a:lnTo>
                <a:lnTo>
                  <a:pt x="2458" y="16473"/>
                </a:lnTo>
                <a:lnTo>
                  <a:pt x="2433" y="16473"/>
                </a:lnTo>
                <a:lnTo>
                  <a:pt x="2433" y="16522"/>
                </a:lnTo>
                <a:lnTo>
                  <a:pt x="2482" y="16619"/>
                </a:lnTo>
                <a:lnTo>
                  <a:pt x="2555" y="16692"/>
                </a:lnTo>
                <a:lnTo>
                  <a:pt x="2725" y="16862"/>
                </a:lnTo>
                <a:lnTo>
                  <a:pt x="2896" y="17008"/>
                </a:lnTo>
                <a:lnTo>
                  <a:pt x="3090" y="17130"/>
                </a:lnTo>
                <a:lnTo>
                  <a:pt x="2920" y="17300"/>
                </a:lnTo>
                <a:lnTo>
                  <a:pt x="2871" y="17276"/>
                </a:lnTo>
                <a:lnTo>
                  <a:pt x="2774" y="17203"/>
                </a:lnTo>
                <a:lnTo>
                  <a:pt x="2701" y="17106"/>
                </a:lnTo>
                <a:lnTo>
                  <a:pt x="2604" y="17008"/>
                </a:lnTo>
                <a:lnTo>
                  <a:pt x="2506" y="16935"/>
                </a:lnTo>
                <a:lnTo>
                  <a:pt x="2385" y="16887"/>
                </a:lnTo>
                <a:lnTo>
                  <a:pt x="2336" y="16862"/>
                </a:lnTo>
                <a:lnTo>
                  <a:pt x="2263" y="16887"/>
                </a:lnTo>
                <a:lnTo>
                  <a:pt x="2239" y="16911"/>
                </a:lnTo>
                <a:lnTo>
                  <a:pt x="2239" y="16960"/>
                </a:lnTo>
                <a:lnTo>
                  <a:pt x="2287" y="17057"/>
                </a:lnTo>
                <a:lnTo>
                  <a:pt x="2336" y="17179"/>
                </a:lnTo>
                <a:lnTo>
                  <a:pt x="2433" y="17300"/>
                </a:lnTo>
                <a:lnTo>
                  <a:pt x="2506" y="17422"/>
                </a:lnTo>
                <a:lnTo>
                  <a:pt x="2652" y="17544"/>
                </a:lnTo>
                <a:lnTo>
                  <a:pt x="2531" y="17617"/>
                </a:lnTo>
                <a:lnTo>
                  <a:pt x="2336" y="17519"/>
                </a:lnTo>
                <a:lnTo>
                  <a:pt x="2166" y="17398"/>
                </a:lnTo>
                <a:lnTo>
                  <a:pt x="2068" y="17325"/>
                </a:lnTo>
                <a:lnTo>
                  <a:pt x="1995" y="17300"/>
                </a:lnTo>
                <a:lnTo>
                  <a:pt x="1898" y="17252"/>
                </a:lnTo>
                <a:lnTo>
                  <a:pt x="1777" y="17227"/>
                </a:lnTo>
                <a:lnTo>
                  <a:pt x="1752" y="17252"/>
                </a:lnTo>
                <a:lnTo>
                  <a:pt x="1728" y="17276"/>
                </a:lnTo>
                <a:lnTo>
                  <a:pt x="1777" y="17398"/>
                </a:lnTo>
                <a:lnTo>
                  <a:pt x="1825" y="17519"/>
                </a:lnTo>
                <a:lnTo>
                  <a:pt x="1898" y="17641"/>
                </a:lnTo>
                <a:lnTo>
                  <a:pt x="1995" y="17738"/>
                </a:lnTo>
                <a:lnTo>
                  <a:pt x="2117" y="17860"/>
                </a:lnTo>
                <a:lnTo>
                  <a:pt x="1874" y="17763"/>
                </a:lnTo>
                <a:lnTo>
                  <a:pt x="1679" y="17665"/>
                </a:lnTo>
                <a:lnTo>
                  <a:pt x="1582" y="17617"/>
                </a:lnTo>
                <a:lnTo>
                  <a:pt x="1485" y="17592"/>
                </a:lnTo>
                <a:lnTo>
                  <a:pt x="1436" y="17592"/>
                </a:lnTo>
                <a:lnTo>
                  <a:pt x="1363" y="17641"/>
                </a:lnTo>
                <a:lnTo>
                  <a:pt x="1339" y="17690"/>
                </a:lnTo>
                <a:lnTo>
                  <a:pt x="1339" y="17738"/>
                </a:lnTo>
                <a:lnTo>
                  <a:pt x="1412" y="17860"/>
                </a:lnTo>
                <a:lnTo>
                  <a:pt x="1509" y="17957"/>
                </a:lnTo>
                <a:lnTo>
                  <a:pt x="1363" y="17909"/>
                </a:lnTo>
                <a:lnTo>
                  <a:pt x="1266" y="17836"/>
                </a:lnTo>
                <a:lnTo>
                  <a:pt x="1168" y="17738"/>
                </a:lnTo>
                <a:lnTo>
                  <a:pt x="1095" y="17592"/>
                </a:lnTo>
                <a:lnTo>
                  <a:pt x="1071" y="17422"/>
                </a:lnTo>
                <a:lnTo>
                  <a:pt x="1095" y="17227"/>
                </a:lnTo>
                <a:lnTo>
                  <a:pt x="1144" y="17057"/>
                </a:lnTo>
                <a:lnTo>
                  <a:pt x="1217" y="16887"/>
                </a:lnTo>
                <a:lnTo>
                  <a:pt x="1436" y="16522"/>
                </a:lnTo>
                <a:lnTo>
                  <a:pt x="1631" y="16254"/>
                </a:lnTo>
                <a:lnTo>
                  <a:pt x="1777" y="16059"/>
                </a:lnTo>
                <a:lnTo>
                  <a:pt x="1947" y="15889"/>
                </a:lnTo>
                <a:lnTo>
                  <a:pt x="2117" y="15719"/>
                </a:lnTo>
                <a:lnTo>
                  <a:pt x="2287" y="15548"/>
                </a:lnTo>
                <a:close/>
                <a:moveTo>
                  <a:pt x="7689" y="2336"/>
                </a:moveTo>
                <a:lnTo>
                  <a:pt x="7203" y="2360"/>
                </a:lnTo>
                <a:lnTo>
                  <a:pt x="6716" y="2409"/>
                </a:lnTo>
                <a:lnTo>
                  <a:pt x="6205" y="2482"/>
                </a:lnTo>
                <a:lnTo>
                  <a:pt x="5718" y="2604"/>
                </a:lnTo>
                <a:lnTo>
                  <a:pt x="5256" y="2725"/>
                </a:lnTo>
                <a:lnTo>
                  <a:pt x="4794" y="2896"/>
                </a:lnTo>
                <a:lnTo>
                  <a:pt x="4404" y="3066"/>
                </a:lnTo>
                <a:lnTo>
                  <a:pt x="4015" y="3261"/>
                </a:lnTo>
                <a:lnTo>
                  <a:pt x="3626" y="3480"/>
                </a:lnTo>
                <a:lnTo>
                  <a:pt x="3261" y="3723"/>
                </a:lnTo>
                <a:lnTo>
                  <a:pt x="2896" y="3966"/>
                </a:lnTo>
                <a:lnTo>
                  <a:pt x="2555" y="4258"/>
                </a:lnTo>
                <a:lnTo>
                  <a:pt x="2214" y="4526"/>
                </a:lnTo>
                <a:lnTo>
                  <a:pt x="1923" y="4842"/>
                </a:lnTo>
                <a:lnTo>
                  <a:pt x="1655" y="5134"/>
                </a:lnTo>
                <a:lnTo>
                  <a:pt x="1412" y="5451"/>
                </a:lnTo>
                <a:lnTo>
                  <a:pt x="1217" y="5791"/>
                </a:lnTo>
                <a:lnTo>
                  <a:pt x="1071" y="6156"/>
                </a:lnTo>
                <a:lnTo>
                  <a:pt x="657" y="7105"/>
                </a:lnTo>
                <a:lnTo>
                  <a:pt x="463" y="7592"/>
                </a:lnTo>
                <a:lnTo>
                  <a:pt x="292" y="8078"/>
                </a:lnTo>
                <a:lnTo>
                  <a:pt x="171" y="8565"/>
                </a:lnTo>
                <a:lnTo>
                  <a:pt x="73" y="9052"/>
                </a:lnTo>
                <a:lnTo>
                  <a:pt x="25" y="9563"/>
                </a:lnTo>
                <a:lnTo>
                  <a:pt x="0" y="10074"/>
                </a:lnTo>
                <a:lnTo>
                  <a:pt x="25" y="10585"/>
                </a:lnTo>
                <a:lnTo>
                  <a:pt x="49" y="11096"/>
                </a:lnTo>
                <a:lnTo>
                  <a:pt x="122" y="11607"/>
                </a:lnTo>
                <a:lnTo>
                  <a:pt x="195" y="12093"/>
                </a:lnTo>
                <a:lnTo>
                  <a:pt x="268" y="12531"/>
                </a:lnTo>
                <a:lnTo>
                  <a:pt x="414" y="12945"/>
                </a:lnTo>
                <a:lnTo>
                  <a:pt x="584" y="13359"/>
                </a:lnTo>
                <a:lnTo>
                  <a:pt x="779" y="13723"/>
                </a:lnTo>
                <a:lnTo>
                  <a:pt x="1022" y="14088"/>
                </a:lnTo>
                <a:lnTo>
                  <a:pt x="1290" y="14453"/>
                </a:lnTo>
                <a:lnTo>
                  <a:pt x="1558" y="14794"/>
                </a:lnTo>
                <a:lnTo>
                  <a:pt x="1850" y="15135"/>
                </a:lnTo>
                <a:lnTo>
                  <a:pt x="1995" y="15281"/>
                </a:lnTo>
                <a:lnTo>
                  <a:pt x="1850" y="15378"/>
                </a:lnTo>
                <a:lnTo>
                  <a:pt x="1704" y="15500"/>
                </a:lnTo>
                <a:lnTo>
                  <a:pt x="1582" y="15621"/>
                </a:lnTo>
                <a:lnTo>
                  <a:pt x="1460" y="15767"/>
                </a:lnTo>
                <a:lnTo>
                  <a:pt x="1217" y="16084"/>
                </a:lnTo>
                <a:lnTo>
                  <a:pt x="1047" y="16351"/>
                </a:lnTo>
                <a:lnTo>
                  <a:pt x="925" y="16546"/>
                </a:lnTo>
                <a:lnTo>
                  <a:pt x="828" y="16741"/>
                </a:lnTo>
                <a:lnTo>
                  <a:pt x="730" y="16960"/>
                </a:lnTo>
                <a:lnTo>
                  <a:pt x="682" y="17179"/>
                </a:lnTo>
                <a:lnTo>
                  <a:pt x="633" y="17398"/>
                </a:lnTo>
                <a:lnTo>
                  <a:pt x="657" y="17617"/>
                </a:lnTo>
                <a:lnTo>
                  <a:pt x="706" y="17836"/>
                </a:lnTo>
                <a:lnTo>
                  <a:pt x="828" y="18055"/>
                </a:lnTo>
                <a:lnTo>
                  <a:pt x="901" y="18152"/>
                </a:lnTo>
                <a:lnTo>
                  <a:pt x="974" y="18225"/>
                </a:lnTo>
                <a:lnTo>
                  <a:pt x="1144" y="18322"/>
                </a:lnTo>
                <a:lnTo>
                  <a:pt x="1339" y="18395"/>
                </a:lnTo>
                <a:lnTo>
                  <a:pt x="1558" y="18420"/>
                </a:lnTo>
                <a:lnTo>
                  <a:pt x="1777" y="18420"/>
                </a:lnTo>
                <a:lnTo>
                  <a:pt x="1995" y="18371"/>
                </a:lnTo>
                <a:lnTo>
                  <a:pt x="2190" y="18322"/>
                </a:lnTo>
                <a:lnTo>
                  <a:pt x="2385" y="18249"/>
                </a:lnTo>
                <a:lnTo>
                  <a:pt x="2604" y="18128"/>
                </a:lnTo>
                <a:lnTo>
                  <a:pt x="2823" y="18006"/>
                </a:lnTo>
                <a:lnTo>
                  <a:pt x="3042" y="17836"/>
                </a:lnTo>
                <a:lnTo>
                  <a:pt x="3236" y="17665"/>
                </a:lnTo>
                <a:lnTo>
                  <a:pt x="3431" y="17471"/>
                </a:lnTo>
                <a:lnTo>
                  <a:pt x="3601" y="17276"/>
                </a:lnTo>
                <a:lnTo>
                  <a:pt x="3893" y="16838"/>
                </a:lnTo>
                <a:lnTo>
                  <a:pt x="4258" y="17081"/>
                </a:lnTo>
                <a:lnTo>
                  <a:pt x="4648" y="17276"/>
                </a:lnTo>
                <a:lnTo>
                  <a:pt x="4867" y="17398"/>
                </a:lnTo>
                <a:lnTo>
                  <a:pt x="5110" y="17495"/>
                </a:lnTo>
                <a:lnTo>
                  <a:pt x="5353" y="17568"/>
                </a:lnTo>
                <a:lnTo>
                  <a:pt x="5597" y="17641"/>
                </a:lnTo>
                <a:lnTo>
                  <a:pt x="6083" y="17738"/>
                </a:lnTo>
                <a:lnTo>
                  <a:pt x="6594" y="17811"/>
                </a:lnTo>
                <a:lnTo>
                  <a:pt x="7057" y="17884"/>
                </a:lnTo>
                <a:lnTo>
                  <a:pt x="7519" y="17909"/>
                </a:lnTo>
                <a:lnTo>
                  <a:pt x="8006" y="17909"/>
                </a:lnTo>
                <a:lnTo>
                  <a:pt x="8492" y="17860"/>
                </a:lnTo>
                <a:lnTo>
                  <a:pt x="8541" y="17884"/>
                </a:lnTo>
                <a:lnTo>
                  <a:pt x="8590" y="17860"/>
                </a:lnTo>
                <a:lnTo>
                  <a:pt x="8736" y="17811"/>
                </a:lnTo>
                <a:lnTo>
                  <a:pt x="8906" y="17787"/>
                </a:lnTo>
                <a:lnTo>
                  <a:pt x="9222" y="17738"/>
                </a:lnTo>
                <a:lnTo>
                  <a:pt x="9514" y="17690"/>
                </a:lnTo>
                <a:lnTo>
                  <a:pt x="9782" y="17592"/>
                </a:lnTo>
                <a:lnTo>
                  <a:pt x="10317" y="17398"/>
                </a:lnTo>
                <a:lnTo>
                  <a:pt x="11120" y="17130"/>
                </a:lnTo>
                <a:lnTo>
                  <a:pt x="11509" y="16984"/>
                </a:lnTo>
                <a:lnTo>
                  <a:pt x="11899" y="16789"/>
                </a:lnTo>
                <a:lnTo>
                  <a:pt x="11899" y="16814"/>
                </a:lnTo>
                <a:lnTo>
                  <a:pt x="11996" y="17033"/>
                </a:lnTo>
                <a:lnTo>
                  <a:pt x="12118" y="17227"/>
                </a:lnTo>
                <a:lnTo>
                  <a:pt x="12288" y="17446"/>
                </a:lnTo>
                <a:lnTo>
                  <a:pt x="12483" y="17641"/>
                </a:lnTo>
                <a:lnTo>
                  <a:pt x="12702" y="17811"/>
                </a:lnTo>
                <a:lnTo>
                  <a:pt x="12921" y="17957"/>
                </a:lnTo>
                <a:lnTo>
                  <a:pt x="13115" y="18079"/>
                </a:lnTo>
                <a:lnTo>
                  <a:pt x="13334" y="18176"/>
                </a:lnTo>
                <a:lnTo>
                  <a:pt x="13529" y="18249"/>
                </a:lnTo>
                <a:lnTo>
                  <a:pt x="13748" y="18298"/>
                </a:lnTo>
                <a:lnTo>
                  <a:pt x="13991" y="18347"/>
                </a:lnTo>
                <a:lnTo>
                  <a:pt x="14259" y="18347"/>
                </a:lnTo>
                <a:lnTo>
                  <a:pt x="14478" y="18322"/>
                </a:lnTo>
                <a:lnTo>
                  <a:pt x="14721" y="18249"/>
                </a:lnTo>
                <a:lnTo>
                  <a:pt x="14819" y="18176"/>
                </a:lnTo>
                <a:lnTo>
                  <a:pt x="14892" y="18103"/>
                </a:lnTo>
                <a:lnTo>
                  <a:pt x="14989" y="18030"/>
                </a:lnTo>
                <a:lnTo>
                  <a:pt x="15038" y="17933"/>
                </a:lnTo>
                <a:lnTo>
                  <a:pt x="15135" y="17763"/>
                </a:lnTo>
                <a:lnTo>
                  <a:pt x="15159" y="17568"/>
                </a:lnTo>
                <a:lnTo>
                  <a:pt x="15184" y="17373"/>
                </a:lnTo>
                <a:lnTo>
                  <a:pt x="15159" y="17203"/>
                </a:lnTo>
                <a:lnTo>
                  <a:pt x="15111" y="17008"/>
                </a:lnTo>
                <a:lnTo>
                  <a:pt x="15062" y="16838"/>
                </a:lnTo>
                <a:lnTo>
                  <a:pt x="14965" y="16643"/>
                </a:lnTo>
                <a:lnTo>
                  <a:pt x="14867" y="16473"/>
                </a:lnTo>
                <a:lnTo>
                  <a:pt x="14600" y="16132"/>
                </a:lnTo>
                <a:lnTo>
                  <a:pt x="14308" y="15792"/>
                </a:lnTo>
                <a:lnTo>
                  <a:pt x="13991" y="15524"/>
                </a:lnTo>
                <a:lnTo>
                  <a:pt x="13675" y="15281"/>
                </a:lnTo>
                <a:lnTo>
                  <a:pt x="13967" y="14916"/>
                </a:lnTo>
                <a:lnTo>
                  <a:pt x="14235" y="14551"/>
                </a:lnTo>
                <a:lnTo>
                  <a:pt x="14478" y="14137"/>
                </a:lnTo>
                <a:lnTo>
                  <a:pt x="14673" y="13748"/>
                </a:lnTo>
                <a:lnTo>
                  <a:pt x="14916" y="13237"/>
                </a:lnTo>
                <a:lnTo>
                  <a:pt x="15111" y="12677"/>
                </a:lnTo>
                <a:lnTo>
                  <a:pt x="15257" y="12118"/>
                </a:lnTo>
                <a:lnTo>
                  <a:pt x="15378" y="11534"/>
                </a:lnTo>
                <a:lnTo>
                  <a:pt x="15476" y="10950"/>
                </a:lnTo>
                <a:lnTo>
                  <a:pt x="15524" y="10366"/>
                </a:lnTo>
                <a:lnTo>
                  <a:pt x="15549" y="9782"/>
                </a:lnTo>
                <a:lnTo>
                  <a:pt x="15549" y="9222"/>
                </a:lnTo>
                <a:lnTo>
                  <a:pt x="15524" y="8979"/>
                </a:lnTo>
                <a:lnTo>
                  <a:pt x="15476" y="8735"/>
                </a:lnTo>
                <a:lnTo>
                  <a:pt x="15354" y="8249"/>
                </a:lnTo>
                <a:lnTo>
                  <a:pt x="15208" y="7786"/>
                </a:lnTo>
                <a:lnTo>
                  <a:pt x="15038" y="7348"/>
                </a:lnTo>
                <a:lnTo>
                  <a:pt x="14867" y="6910"/>
                </a:lnTo>
                <a:lnTo>
                  <a:pt x="14794" y="6691"/>
                </a:lnTo>
                <a:lnTo>
                  <a:pt x="14697" y="6472"/>
                </a:lnTo>
                <a:lnTo>
                  <a:pt x="14575" y="6278"/>
                </a:lnTo>
                <a:lnTo>
                  <a:pt x="14429" y="6107"/>
                </a:lnTo>
                <a:lnTo>
                  <a:pt x="14381" y="6107"/>
                </a:lnTo>
                <a:lnTo>
                  <a:pt x="13991" y="6034"/>
                </a:lnTo>
                <a:lnTo>
                  <a:pt x="13578" y="5961"/>
                </a:lnTo>
                <a:lnTo>
                  <a:pt x="13042" y="6521"/>
                </a:lnTo>
                <a:lnTo>
                  <a:pt x="12458" y="7105"/>
                </a:lnTo>
                <a:lnTo>
                  <a:pt x="12580" y="7202"/>
                </a:lnTo>
                <a:lnTo>
                  <a:pt x="12702" y="7324"/>
                </a:lnTo>
                <a:lnTo>
                  <a:pt x="12799" y="7470"/>
                </a:lnTo>
                <a:lnTo>
                  <a:pt x="12872" y="7616"/>
                </a:lnTo>
                <a:lnTo>
                  <a:pt x="13018" y="7957"/>
                </a:lnTo>
                <a:lnTo>
                  <a:pt x="13140" y="8249"/>
                </a:lnTo>
                <a:lnTo>
                  <a:pt x="13213" y="8468"/>
                </a:lnTo>
                <a:lnTo>
                  <a:pt x="13286" y="8687"/>
                </a:lnTo>
                <a:lnTo>
                  <a:pt x="13383" y="9173"/>
                </a:lnTo>
                <a:lnTo>
                  <a:pt x="13407" y="9684"/>
                </a:lnTo>
                <a:lnTo>
                  <a:pt x="13407" y="10147"/>
                </a:lnTo>
                <a:lnTo>
                  <a:pt x="13383" y="10585"/>
                </a:lnTo>
                <a:lnTo>
                  <a:pt x="13310" y="11023"/>
                </a:lnTo>
                <a:lnTo>
                  <a:pt x="13188" y="11436"/>
                </a:lnTo>
                <a:lnTo>
                  <a:pt x="13042" y="11850"/>
                </a:lnTo>
                <a:lnTo>
                  <a:pt x="12872" y="12264"/>
                </a:lnTo>
                <a:lnTo>
                  <a:pt x="12677" y="12653"/>
                </a:lnTo>
                <a:lnTo>
                  <a:pt x="12458" y="13018"/>
                </a:lnTo>
                <a:lnTo>
                  <a:pt x="12239" y="13383"/>
                </a:lnTo>
                <a:lnTo>
                  <a:pt x="11923" y="13748"/>
                </a:lnTo>
                <a:lnTo>
                  <a:pt x="11582" y="14088"/>
                </a:lnTo>
                <a:lnTo>
                  <a:pt x="11217" y="14380"/>
                </a:lnTo>
                <a:lnTo>
                  <a:pt x="10828" y="14648"/>
                </a:lnTo>
                <a:lnTo>
                  <a:pt x="10414" y="14867"/>
                </a:lnTo>
                <a:lnTo>
                  <a:pt x="9976" y="15062"/>
                </a:lnTo>
                <a:lnTo>
                  <a:pt x="9539" y="15256"/>
                </a:lnTo>
                <a:lnTo>
                  <a:pt x="9101" y="15427"/>
                </a:lnTo>
                <a:lnTo>
                  <a:pt x="8809" y="15524"/>
                </a:lnTo>
                <a:lnTo>
                  <a:pt x="8517" y="15597"/>
                </a:lnTo>
                <a:lnTo>
                  <a:pt x="8225" y="15646"/>
                </a:lnTo>
                <a:lnTo>
                  <a:pt x="7957" y="15670"/>
                </a:lnTo>
                <a:lnTo>
                  <a:pt x="7397" y="15670"/>
                </a:lnTo>
                <a:lnTo>
                  <a:pt x="7130" y="15646"/>
                </a:lnTo>
                <a:lnTo>
                  <a:pt x="6862" y="15597"/>
                </a:lnTo>
                <a:lnTo>
                  <a:pt x="6594" y="15548"/>
                </a:lnTo>
                <a:lnTo>
                  <a:pt x="6327" y="15475"/>
                </a:lnTo>
                <a:lnTo>
                  <a:pt x="5816" y="15281"/>
                </a:lnTo>
                <a:lnTo>
                  <a:pt x="5280" y="15062"/>
                </a:lnTo>
                <a:lnTo>
                  <a:pt x="4769" y="14770"/>
                </a:lnTo>
                <a:lnTo>
                  <a:pt x="4015" y="14307"/>
                </a:lnTo>
                <a:lnTo>
                  <a:pt x="3918" y="14259"/>
                </a:lnTo>
                <a:lnTo>
                  <a:pt x="3820" y="14161"/>
                </a:lnTo>
                <a:lnTo>
                  <a:pt x="3674" y="13991"/>
                </a:lnTo>
                <a:lnTo>
                  <a:pt x="3382" y="13602"/>
                </a:lnTo>
                <a:lnTo>
                  <a:pt x="3066" y="13164"/>
                </a:lnTo>
                <a:lnTo>
                  <a:pt x="2774" y="12726"/>
                </a:lnTo>
                <a:lnTo>
                  <a:pt x="2652" y="12483"/>
                </a:lnTo>
                <a:lnTo>
                  <a:pt x="2555" y="12239"/>
                </a:lnTo>
                <a:lnTo>
                  <a:pt x="2458" y="11972"/>
                </a:lnTo>
                <a:lnTo>
                  <a:pt x="2360" y="11728"/>
                </a:lnTo>
                <a:lnTo>
                  <a:pt x="2263" y="11242"/>
                </a:lnTo>
                <a:lnTo>
                  <a:pt x="2214" y="10731"/>
                </a:lnTo>
                <a:lnTo>
                  <a:pt x="2214" y="10220"/>
                </a:lnTo>
                <a:lnTo>
                  <a:pt x="2239" y="9684"/>
                </a:lnTo>
                <a:lnTo>
                  <a:pt x="2336" y="9149"/>
                </a:lnTo>
                <a:lnTo>
                  <a:pt x="2433" y="8662"/>
                </a:lnTo>
                <a:lnTo>
                  <a:pt x="2604" y="8151"/>
                </a:lnTo>
                <a:lnTo>
                  <a:pt x="2774" y="7713"/>
                </a:lnTo>
                <a:lnTo>
                  <a:pt x="2969" y="7324"/>
                </a:lnTo>
                <a:lnTo>
                  <a:pt x="3188" y="6959"/>
                </a:lnTo>
                <a:lnTo>
                  <a:pt x="3431" y="6618"/>
                </a:lnTo>
                <a:lnTo>
                  <a:pt x="3699" y="6302"/>
                </a:lnTo>
                <a:lnTo>
                  <a:pt x="4015" y="6010"/>
                </a:lnTo>
                <a:lnTo>
                  <a:pt x="4331" y="5742"/>
                </a:lnTo>
                <a:lnTo>
                  <a:pt x="4648" y="5499"/>
                </a:lnTo>
                <a:lnTo>
                  <a:pt x="5013" y="5280"/>
                </a:lnTo>
                <a:lnTo>
                  <a:pt x="5378" y="5086"/>
                </a:lnTo>
                <a:lnTo>
                  <a:pt x="5767" y="4915"/>
                </a:lnTo>
                <a:lnTo>
                  <a:pt x="6156" y="4794"/>
                </a:lnTo>
                <a:lnTo>
                  <a:pt x="6570" y="4672"/>
                </a:lnTo>
                <a:lnTo>
                  <a:pt x="6984" y="4599"/>
                </a:lnTo>
                <a:lnTo>
                  <a:pt x="7397" y="4550"/>
                </a:lnTo>
                <a:lnTo>
                  <a:pt x="7811" y="4526"/>
                </a:lnTo>
                <a:lnTo>
                  <a:pt x="8225" y="4526"/>
                </a:lnTo>
                <a:lnTo>
                  <a:pt x="8614" y="4575"/>
                </a:lnTo>
                <a:lnTo>
                  <a:pt x="8979" y="4623"/>
                </a:lnTo>
                <a:lnTo>
                  <a:pt x="9344" y="4696"/>
                </a:lnTo>
                <a:lnTo>
                  <a:pt x="9685" y="4794"/>
                </a:lnTo>
                <a:lnTo>
                  <a:pt x="10049" y="4940"/>
                </a:lnTo>
                <a:lnTo>
                  <a:pt x="10390" y="5086"/>
                </a:lnTo>
                <a:lnTo>
                  <a:pt x="10706" y="5280"/>
                </a:lnTo>
                <a:lnTo>
                  <a:pt x="10998" y="5499"/>
                </a:lnTo>
                <a:lnTo>
                  <a:pt x="11363" y="5134"/>
                </a:lnTo>
                <a:lnTo>
                  <a:pt x="11704" y="4745"/>
                </a:lnTo>
                <a:lnTo>
                  <a:pt x="11874" y="4575"/>
                </a:lnTo>
                <a:lnTo>
                  <a:pt x="11801" y="4258"/>
                </a:lnTo>
                <a:lnTo>
                  <a:pt x="11777" y="3942"/>
                </a:lnTo>
                <a:lnTo>
                  <a:pt x="11728" y="3650"/>
                </a:lnTo>
                <a:lnTo>
                  <a:pt x="11680" y="3382"/>
                </a:lnTo>
                <a:lnTo>
                  <a:pt x="11169" y="3042"/>
                </a:lnTo>
                <a:lnTo>
                  <a:pt x="10925" y="2871"/>
                </a:lnTo>
                <a:lnTo>
                  <a:pt x="10633" y="2750"/>
                </a:lnTo>
                <a:lnTo>
                  <a:pt x="10147" y="2579"/>
                </a:lnTo>
                <a:lnTo>
                  <a:pt x="9685" y="2458"/>
                </a:lnTo>
                <a:lnTo>
                  <a:pt x="9174" y="2385"/>
                </a:lnTo>
                <a:lnTo>
                  <a:pt x="8687" y="2336"/>
                </a:lnTo>
                <a:close/>
              </a:path>
            </a:pathLst>
          </a:custGeom>
          <a:solidFill>
            <a:srgbClr val="005689"/>
          </a:solidFill>
          <a:ln>
            <a:noFill/>
          </a:ln>
        </p:spPr>
        <p:txBody>
          <a:bodyPr spcFirstLastPara="1" wrap="square" lIns="121900" tIns="121900" rIns="121900" bIns="121900" anchor="ctr" anchorCtr="0">
            <a:noAutofit/>
          </a:bodyPr>
          <a:lstStyle/>
          <a:p>
            <a:endParaRPr sz="2400"/>
          </a:p>
        </p:txBody>
      </p:sp>
      <p:sp>
        <p:nvSpPr>
          <p:cNvPr id="2" name="TextBox 8">
            <a:extLst>
              <a:ext uri="{FF2B5EF4-FFF2-40B4-BE49-F238E27FC236}">
                <a16:creationId xmlns:a16="http://schemas.microsoft.com/office/drawing/2014/main" id="{64B18508-66CC-686A-056C-90F3C8D430F3}"/>
              </a:ext>
            </a:extLst>
          </p:cNvPr>
          <p:cNvSpPr txBox="1"/>
          <p:nvPr/>
        </p:nvSpPr>
        <p:spPr>
          <a:xfrm>
            <a:off x="6523749" y="3702718"/>
            <a:ext cx="5506683" cy="779765"/>
          </a:xfrm>
          <a:prstGeom prst="rect">
            <a:avLst/>
          </a:prstGeom>
          <a:noFill/>
        </p:spPr>
        <p:txBody>
          <a:bodyPr wrap="square" rtlCol="0">
            <a:spAutoFit/>
          </a:bodyPr>
          <a:lstStyle/>
          <a:p>
            <a:r>
              <a:rPr lang="en-KE" sz="2667" b="1" u="sng" dirty="0">
                <a:solidFill>
                  <a:srgbClr val="005689"/>
                </a:solidFill>
                <a:latin typeface="Fredoka One" panose="02000000000000000000" pitchFamily="2" charset="77"/>
              </a:rPr>
              <a:t>URBAN CINEMA</a:t>
            </a:r>
            <a:endParaRPr lang="en-KE" sz="2400" b="1" dirty="0">
              <a:solidFill>
                <a:srgbClr val="005689"/>
              </a:solidFill>
              <a:latin typeface="Fredoka One" panose="02000000000000000000" pitchFamily="2" charset="77"/>
            </a:endParaRPr>
          </a:p>
          <a:p>
            <a:r>
              <a:rPr lang="en-KE" dirty="0">
                <a:solidFill>
                  <a:srgbClr val="005689"/>
                </a:solidFill>
                <a:latin typeface="Montserrat" pitchFamily="2" charset="77"/>
              </a:rPr>
              <a:t>to share inspiring practices</a:t>
            </a:r>
          </a:p>
        </p:txBody>
      </p:sp>
      <p:sp>
        <p:nvSpPr>
          <p:cNvPr id="3" name="TextBox 8">
            <a:extLst>
              <a:ext uri="{FF2B5EF4-FFF2-40B4-BE49-F238E27FC236}">
                <a16:creationId xmlns:a16="http://schemas.microsoft.com/office/drawing/2014/main" id="{BAC53E75-DC57-B510-26F2-4353F4AF8261}"/>
              </a:ext>
            </a:extLst>
          </p:cNvPr>
          <p:cNvSpPr txBox="1"/>
          <p:nvPr/>
        </p:nvSpPr>
        <p:spPr>
          <a:xfrm>
            <a:off x="6523749" y="4913825"/>
            <a:ext cx="5506683" cy="1200329"/>
          </a:xfrm>
          <a:prstGeom prst="rect">
            <a:avLst/>
          </a:prstGeom>
          <a:noFill/>
        </p:spPr>
        <p:txBody>
          <a:bodyPr wrap="square" rtlCol="0">
            <a:spAutoFit/>
          </a:bodyPr>
          <a:lstStyle/>
          <a:p>
            <a:r>
              <a:rPr lang="en-KE" sz="2400" b="1" u="sng" dirty="0">
                <a:solidFill>
                  <a:srgbClr val="005689"/>
                </a:solidFill>
                <a:latin typeface="Fredoka One" panose="02000000000000000000" pitchFamily="2" charset="77"/>
              </a:rPr>
              <a:t>URBAN JOURNALISM ACADEMY WORKSHOP</a:t>
            </a:r>
            <a:endParaRPr lang="en-KE" sz="2133" b="1" dirty="0">
              <a:solidFill>
                <a:srgbClr val="005689"/>
              </a:solidFill>
              <a:latin typeface="Fredoka One" panose="02000000000000000000" pitchFamily="2" charset="77"/>
            </a:endParaRPr>
          </a:p>
          <a:p>
            <a:r>
              <a:rPr lang="en-US" sz="2400" dirty="0">
                <a:solidFill>
                  <a:srgbClr val="005689"/>
                </a:solidFill>
                <a:latin typeface="Abadi MT Condensed Light" panose="020B0306030101010103" pitchFamily="34" charset="77"/>
                <a:ea typeface="Times New Roman" panose="02020603050405020304" pitchFamily="18" charset="0"/>
                <a:cs typeface="Times New Roman" panose="02020603050405020304" pitchFamily="18" charset="0"/>
              </a:rPr>
              <a:t>to explain urban issues to journalists</a:t>
            </a:r>
            <a:endParaRPr lang="en-KE" sz="2667" b="1" dirty="0">
              <a:solidFill>
                <a:srgbClr val="005689"/>
              </a:solidFill>
              <a:latin typeface="Abadi MT Condensed Light" panose="020B0306030101010103" pitchFamily="34" charset="77"/>
            </a:endParaRPr>
          </a:p>
        </p:txBody>
      </p:sp>
      <p:pic>
        <p:nvPicPr>
          <p:cNvPr id="4" name="Picture 3">
            <a:extLst>
              <a:ext uri="{FF2B5EF4-FFF2-40B4-BE49-F238E27FC236}">
                <a16:creationId xmlns:a16="http://schemas.microsoft.com/office/drawing/2014/main" id="{C0580BD2-9B2B-D339-61B4-6F9F36C3F75C}"/>
              </a:ext>
            </a:extLst>
          </p:cNvPr>
          <p:cNvPicPr>
            <a:picLocks noChangeAspect="1"/>
          </p:cNvPicPr>
          <p:nvPr/>
        </p:nvPicPr>
        <p:blipFill rotWithShape="1">
          <a:blip r:embed="rId3">
            <a:extLst>
              <a:ext uri="{BEBA8EAE-BF5A-486C-A8C5-ECC9F3942E4B}">
                <a14:imgProps xmlns:a14="http://schemas.microsoft.com/office/drawing/2010/main">
                  <a14:imgLayer r:embed="rId4">
                    <a14:imgEffect>
                      <a14:colorTemperature colorTemp="6245"/>
                    </a14:imgEffect>
                    <a14:imgEffect>
                      <a14:saturation sat="208000"/>
                    </a14:imgEffect>
                  </a14:imgLayer>
                </a14:imgProps>
              </a:ext>
            </a:extLst>
          </a:blip>
          <a:srcRect l="35677" t="32196" r="35134" b="30339"/>
          <a:stretch/>
        </p:blipFill>
        <p:spPr>
          <a:xfrm>
            <a:off x="5843173" y="3736209"/>
            <a:ext cx="618627" cy="528400"/>
          </a:xfrm>
          <a:prstGeom prst="rect">
            <a:avLst/>
          </a:prstGeom>
          <a:solidFill>
            <a:srgbClr val="005689"/>
          </a:solidFill>
        </p:spPr>
      </p:pic>
      <p:pic>
        <p:nvPicPr>
          <p:cNvPr id="7" name="Picture 6" descr="A picture containing text&#10;&#10;Description automatically generated">
            <a:extLst>
              <a:ext uri="{FF2B5EF4-FFF2-40B4-BE49-F238E27FC236}">
                <a16:creationId xmlns:a16="http://schemas.microsoft.com/office/drawing/2014/main" id="{7B54CA25-1950-052D-1711-C10307EF7FA7}"/>
              </a:ext>
            </a:extLst>
          </p:cNvPr>
          <p:cNvPicPr>
            <a:picLocks noChangeAspect="1"/>
          </p:cNvPicPr>
          <p:nvPr/>
        </p:nvPicPr>
        <p:blipFill>
          <a:blip r:embed="rId5" cstate="hqprint">
            <a:extLst>
              <a:ext uri="{28A0092B-C50C-407E-A947-70E740481C1C}">
                <a14:useLocalDpi xmlns:a14="http://schemas.microsoft.com/office/drawing/2010/main"/>
              </a:ext>
            </a:extLst>
          </a:blip>
          <a:stretch>
            <a:fillRect/>
          </a:stretch>
        </p:blipFill>
        <p:spPr>
          <a:xfrm>
            <a:off x="10422587" y="593479"/>
            <a:ext cx="1367631" cy="735102"/>
          </a:xfrm>
          <a:prstGeom prst="rect">
            <a:avLst/>
          </a:prstGeom>
        </p:spPr>
      </p:pic>
      <p:pic>
        <p:nvPicPr>
          <p:cNvPr id="8" name="Picture 7" descr="Logo&#10;&#10;Description automatically generated">
            <a:extLst>
              <a:ext uri="{FF2B5EF4-FFF2-40B4-BE49-F238E27FC236}">
                <a16:creationId xmlns:a16="http://schemas.microsoft.com/office/drawing/2014/main" id="{364D4D8B-EE9C-0C7F-E4B2-CB06959BE505}"/>
              </a:ext>
            </a:extLst>
          </p:cNvPr>
          <p:cNvPicPr>
            <a:picLocks noChangeAspect="1"/>
          </p:cNvPicPr>
          <p:nvPr/>
        </p:nvPicPr>
        <p:blipFill>
          <a:blip r:embed="rId6" cstate="hqprint">
            <a:extLst>
              <a:ext uri="{28A0092B-C50C-407E-A947-70E740481C1C}">
                <a14:useLocalDpi xmlns:a14="http://schemas.microsoft.com/office/drawing/2010/main"/>
              </a:ext>
            </a:extLst>
          </a:blip>
          <a:stretch>
            <a:fillRect/>
          </a:stretch>
        </p:blipFill>
        <p:spPr>
          <a:xfrm>
            <a:off x="9644367" y="701346"/>
            <a:ext cx="778220" cy="762172"/>
          </a:xfrm>
          <a:prstGeom prst="rect">
            <a:avLst/>
          </a:prstGeom>
        </p:spPr>
      </p:pic>
      <p:sp>
        <p:nvSpPr>
          <p:cNvPr id="9" name="Title 3">
            <a:extLst>
              <a:ext uri="{FF2B5EF4-FFF2-40B4-BE49-F238E27FC236}">
                <a16:creationId xmlns:a16="http://schemas.microsoft.com/office/drawing/2014/main" id="{4681C4C0-AE84-8204-3CED-7C7D78A92FF4}"/>
              </a:ext>
            </a:extLst>
          </p:cNvPr>
          <p:cNvSpPr>
            <a:spLocks noGrp="1"/>
          </p:cNvSpPr>
          <p:nvPr>
            <p:ph type="title"/>
          </p:nvPr>
        </p:nvSpPr>
        <p:spPr>
          <a:xfrm>
            <a:off x="4039048" y="982053"/>
            <a:ext cx="5994429" cy="762172"/>
          </a:xfrm>
        </p:spPr>
        <p:txBody>
          <a:bodyPr>
            <a:noAutofit/>
          </a:bodyPr>
          <a:lstStyle/>
          <a:p>
            <a:r>
              <a:rPr lang="en-KE" sz="2800" dirty="0">
                <a:solidFill>
                  <a:srgbClr val="005689"/>
                </a:solidFill>
                <a:latin typeface="Fredoka One" panose="02000000000000000000" pitchFamily="2" charset="77"/>
              </a:rPr>
              <a:t>UTC</a:t>
            </a:r>
            <a:r>
              <a:rPr lang="en-KE" sz="2800" dirty="0">
                <a:solidFill>
                  <a:srgbClr val="00B2E2"/>
                </a:solidFill>
                <a:latin typeface="Fredoka One" panose="02000000000000000000" pitchFamily="2" charset="77"/>
              </a:rPr>
              <a:t> #</a:t>
            </a:r>
            <a:r>
              <a:rPr lang="en-KE" sz="2800" dirty="0">
                <a:solidFill>
                  <a:srgbClr val="005689"/>
                </a:solidFill>
                <a:latin typeface="Fredoka One" panose="02000000000000000000" pitchFamily="2" charset="77"/>
              </a:rPr>
              <a:t>Housing</a:t>
            </a:r>
            <a:r>
              <a:rPr lang="en-KE" sz="2800" dirty="0">
                <a:solidFill>
                  <a:srgbClr val="00B2E2"/>
                </a:solidFill>
                <a:latin typeface="Fredoka One" panose="02000000000000000000" pitchFamily="2" charset="77"/>
              </a:rPr>
              <a:t>Matters</a:t>
            </a:r>
            <a:br>
              <a:rPr lang="en-KE" sz="2800" dirty="0">
                <a:solidFill>
                  <a:srgbClr val="00B2E2"/>
                </a:solidFill>
                <a:latin typeface="Fredoka One" panose="02000000000000000000" pitchFamily="2" charset="77"/>
              </a:rPr>
            </a:br>
            <a:r>
              <a:rPr lang="en-KE" sz="2800" dirty="0">
                <a:solidFill>
                  <a:srgbClr val="00B2E2"/>
                </a:solidFill>
                <a:latin typeface="Fredoka One" panose="02000000000000000000" pitchFamily="2" charset="77"/>
              </a:rPr>
              <a:t>Session types &amp; Activities</a:t>
            </a:r>
            <a:endParaRPr lang="en-KE" sz="2800" dirty="0"/>
          </a:p>
        </p:txBody>
      </p:sp>
      <p:sp>
        <p:nvSpPr>
          <p:cNvPr id="5" name="Title 3">
            <a:extLst>
              <a:ext uri="{FF2B5EF4-FFF2-40B4-BE49-F238E27FC236}">
                <a16:creationId xmlns:a16="http://schemas.microsoft.com/office/drawing/2014/main" id="{5563A9B5-560C-CB1A-5372-600BA6C6080C}"/>
              </a:ext>
            </a:extLst>
          </p:cNvPr>
          <p:cNvSpPr txBox="1">
            <a:spLocks/>
          </p:cNvSpPr>
          <p:nvPr/>
        </p:nvSpPr>
        <p:spPr>
          <a:xfrm>
            <a:off x="743249" y="524253"/>
            <a:ext cx="1665139"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U</a:t>
            </a:r>
            <a:r>
              <a:rPr lang="en-KE" sz="2800" dirty="0">
                <a:solidFill>
                  <a:srgbClr val="00B2E2"/>
                </a:solidFill>
                <a:latin typeface="Fredoka One" panose="02000000000000000000" pitchFamily="2" charset="77"/>
              </a:rPr>
              <a:t>RBAN</a:t>
            </a:r>
          </a:p>
        </p:txBody>
      </p:sp>
      <p:sp>
        <p:nvSpPr>
          <p:cNvPr id="10" name="Title 3">
            <a:extLst>
              <a:ext uri="{FF2B5EF4-FFF2-40B4-BE49-F238E27FC236}">
                <a16:creationId xmlns:a16="http://schemas.microsoft.com/office/drawing/2014/main" id="{753C3A10-08D2-4970-2B83-F6E409832D0B}"/>
              </a:ext>
            </a:extLst>
          </p:cNvPr>
          <p:cNvSpPr txBox="1">
            <a:spLocks/>
          </p:cNvSpPr>
          <p:nvPr/>
        </p:nvSpPr>
        <p:spPr>
          <a:xfrm>
            <a:off x="743248" y="882463"/>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T</a:t>
            </a:r>
            <a:r>
              <a:rPr lang="en-KE" sz="2800" dirty="0">
                <a:solidFill>
                  <a:srgbClr val="00B2E2"/>
                </a:solidFill>
                <a:latin typeface="Fredoka One" panose="02000000000000000000" pitchFamily="2" charset="77"/>
              </a:rPr>
              <a:t>HINKERS</a:t>
            </a:r>
          </a:p>
        </p:txBody>
      </p:sp>
      <p:sp>
        <p:nvSpPr>
          <p:cNvPr id="11" name="Title 3">
            <a:extLst>
              <a:ext uri="{FF2B5EF4-FFF2-40B4-BE49-F238E27FC236}">
                <a16:creationId xmlns:a16="http://schemas.microsoft.com/office/drawing/2014/main" id="{D80D6141-5F6A-8FCA-9D48-99360419085C}"/>
              </a:ext>
            </a:extLst>
          </p:cNvPr>
          <p:cNvSpPr txBox="1">
            <a:spLocks/>
          </p:cNvSpPr>
          <p:nvPr/>
        </p:nvSpPr>
        <p:spPr>
          <a:xfrm>
            <a:off x="759290" y="1224339"/>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C</a:t>
            </a:r>
            <a:r>
              <a:rPr lang="en-KE" sz="2800" dirty="0">
                <a:solidFill>
                  <a:srgbClr val="00B2E2"/>
                </a:solidFill>
                <a:latin typeface="Fredoka One" panose="02000000000000000000" pitchFamily="2" charset="77"/>
              </a:rPr>
              <a:t>AMPUS</a:t>
            </a:r>
          </a:p>
        </p:txBody>
      </p:sp>
      <p:sp>
        <p:nvSpPr>
          <p:cNvPr id="12" name="Title 3">
            <a:extLst>
              <a:ext uri="{FF2B5EF4-FFF2-40B4-BE49-F238E27FC236}">
                <a16:creationId xmlns:a16="http://schemas.microsoft.com/office/drawing/2014/main" id="{542B1DC3-4A54-31DC-03F1-FEB41A9A85E9}"/>
              </a:ext>
            </a:extLst>
          </p:cNvPr>
          <p:cNvSpPr txBox="1">
            <a:spLocks/>
          </p:cNvSpPr>
          <p:nvPr/>
        </p:nvSpPr>
        <p:spPr>
          <a:xfrm>
            <a:off x="-3361140" y="604118"/>
            <a:ext cx="10515600" cy="1325563"/>
          </a:xfrm>
          <a:prstGeom prst="rect">
            <a:avLst/>
          </a:prstGeom>
        </p:spPr>
        <p:txBody>
          <a:bodyPr spcFirstLastPara="1" vert="horz" wrap="square" lIns="0" tIns="0" rIns="0" bIns="0" rtlCol="0" anchor="b" anchorCtr="0">
            <a:normAutofit/>
          </a:bodyPr>
          <a:lstStyle>
            <a:lvl1pPr lvl="0" algn="ctr" defTabSz="914400" rtl="0" eaLnBrk="1" latinLnBrk="0" hangingPunct="1">
              <a:lnSpc>
                <a:spcPct val="90000"/>
              </a:lnSpc>
              <a:spcBef>
                <a:spcPts val="0"/>
              </a:spcBef>
              <a:spcAft>
                <a:spcPts val="0"/>
              </a:spcAft>
              <a:buSzPts val="3600"/>
              <a:buNone/>
              <a:defRPr sz="4800" kern="1200">
                <a:solidFill>
                  <a:schemeClr val="tx1"/>
                </a:solidFill>
                <a:latin typeface="+mj-lt"/>
                <a:ea typeface="+mj-ea"/>
                <a:cs typeface="+mj-cs"/>
              </a:defRPr>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r>
              <a:rPr lang="en-KE" sz="2000" dirty="0">
                <a:solidFill>
                  <a:srgbClr val="00B2E2"/>
                </a:solidFill>
                <a:latin typeface="Fredoka One" panose="02000000000000000000" pitchFamily="2" charset="77"/>
              </a:rPr>
              <a:t>#</a:t>
            </a:r>
            <a:r>
              <a:rPr lang="en-KE" sz="2000" dirty="0">
                <a:solidFill>
                  <a:srgbClr val="005689"/>
                </a:solidFill>
                <a:latin typeface="Fredoka One" panose="02000000000000000000" pitchFamily="2" charset="77"/>
              </a:rPr>
              <a:t>Housing</a:t>
            </a:r>
            <a:r>
              <a:rPr lang="en-KE" sz="2000" dirty="0">
                <a:solidFill>
                  <a:srgbClr val="00B2E2"/>
                </a:solidFill>
                <a:latin typeface="Fredoka One" panose="02000000000000000000" pitchFamily="2" charset="77"/>
              </a:rPr>
              <a:t>Matters</a:t>
            </a:r>
            <a:endParaRPr lang="en-KE" sz="1400" dirty="0"/>
          </a:p>
        </p:txBody>
      </p:sp>
      <p:sp>
        <p:nvSpPr>
          <p:cNvPr id="13" name="Title 3">
            <a:extLst>
              <a:ext uri="{FF2B5EF4-FFF2-40B4-BE49-F238E27FC236}">
                <a16:creationId xmlns:a16="http://schemas.microsoft.com/office/drawing/2014/main" id="{5D3D5C22-7A4E-D9F0-8221-3BB18E94FB5F}"/>
              </a:ext>
            </a:extLst>
          </p:cNvPr>
          <p:cNvSpPr txBox="1">
            <a:spLocks/>
          </p:cNvSpPr>
          <p:nvPr/>
        </p:nvSpPr>
        <p:spPr>
          <a:xfrm>
            <a:off x="2345151" y="633749"/>
            <a:ext cx="1892198" cy="17110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solidFill>
                  <a:srgbClr val="005689"/>
                </a:solidFill>
                <a:latin typeface="Fredoka One" panose="02000000000000000000" pitchFamily="2" charset="77"/>
              </a:rPr>
              <a:t>10</a:t>
            </a:r>
            <a:r>
              <a:rPr lang="en-KE" sz="4000" dirty="0">
                <a:solidFill>
                  <a:srgbClr val="005689"/>
                </a:solidFill>
                <a:latin typeface="Fredoka One" panose="02000000000000000000" pitchFamily="2" charset="77"/>
              </a:rPr>
              <a:t>.0</a:t>
            </a:r>
            <a:endParaRPr lang="en-KE" sz="4000" dirty="0">
              <a:solidFill>
                <a:srgbClr val="00B2E2"/>
              </a:solidFill>
              <a:latin typeface="Fredoka One" panose="02000000000000000000" pitchFamily="2" charset="77"/>
            </a:endParaRPr>
          </a:p>
        </p:txBody>
      </p:sp>
    </p:spTree>
    <p:extLst>
      <p:ext uri="{BB962C8B-B14F-4D97-AF65-F5344CB8AC3E}">
        <p14:creationId xmlns:p14="http://schemas.microsoft.com/office/powerpoint/2010/main" val="32220809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text&#10;&#10;Description automatically generated">
            <a:extLst>
              <a:ext uri="{FF2B5EF4-FFF2-40B4-BE49-F238E27FC236}">
                <a16:creationId xmlns:a16="http://schemas.microsoft.com/office/drawing/2014/main" id="{691865C3-8376-37C0-8071-30977C2FFD4A}"/>
              </a:ext>
            </a:extLst>
          </p:cNvPr>
          <p:cNvPicPr>
            <a:picLocks noChangeAspect="1"/>
          </p:cNvPicPr>
          <p:nvPr/>
        </p:nvPicPr>
        <p:blipFill>
          <a:blip r:embed="rId2" cstate="hqprint">
            <a:extLst>
              <a:ext uri="{28A0092B-C50C-407E-A947-70E740481C1C}">
                <a14:useLocalDpi xmlns:a14="http://schemas.microsoft.com/office/drawing/2010/main"/>
              </a:ext>
            </a:extLst>
          </a:blip>
          <a:stretch>
            <a:fillRect/>
          </a:stretch>
        </p:blipFill>
        <p:spPr>
          <a:xfrm>
            <a:off x="10422587" y="593479"/>
            <a:ext cx="1367631" cy="735102"/>
          </a:xfrm>
          <a:prstGeom prst="rect">
            <a:avLst/>
          </a:prstGeom>
        </p:spPr>
      </p:pic>
      <p:pic>
        <p:nvPicPr>
          <p:cNvPr id="5" name="Picture 4" descr="Logo&#10;&#10;Description automatically generated">
            <a:extLst>
              <a:ext uri="{FF2B5EF4-FFF2-40B4-BE49-F238E27FC236}">
                <a16:creationId xmlns:a16="http://schemas.microsoft.com/office/drawing/2014/main" id="{6D601D51-7E8E-3264-5AAD-DEDCB8F18A2A}"/>
              </a:ext>
            </a:extLst>
          </p:cNvPr>
          <p:cNvPicPr>
            <a:picLocks noChangeAspect="1"/>
          </p:cNvPicPr>
          <p:nvPr/>
        </p:nvPicPr>
        <p:blipFill>
          <a:blip r:embed="rId3" cstate="hqprint">
            <a:extLst>
              <a:ext uri="{28A0092B-C50C-407E-A947-70E740481C1C}">
                <a14:useLocalDpi xmlns:a14="http://schemas.microsoft.com/office/drawing/2010/main"/>
              </a:ext>
            </a:extLst>
          </a:blip>
          <a:stretch>
            <a:fillRect/>
          </a:stretch>
        </p:blipFill>
        <p:spPr>
          <a:xfrm>
            <a:off x="9644367" y="701346"/>
            <a:ext cx="778220" cy="762172"/>
          </a:xfrm>
          <a:prstGeom prst="rect">
            <a:avLst/>
          </a:prstGeom>
        </p:spPr>
      </p:pic>
      <p:sp>
        <p:nvSpPr>
          <p:cNvPr id="6" name="Content Placeholder 2">
            <a:extLst>
              <a:ext uri="{FF2B5EF4-FFF2-40B4-BE49-F238E27FC236}">
                <a16:creationId xmlns:a16="http://schemas.microsoft.com/office/drawing/2014/main" id="{965980B7-4BA6-3348-D31A-614DAC941405}"/>
              </a:ext>
            </a:extLst>
          </p:cNvPr>
          <p:cNvSpPr txBox="1">
            <a:spLocks/>
          </p:cNvSpPr>
          <p:nvPr/>
        </p:nvSpPr>
        <p:spPr>
          <a:xfrm>
            <a:off x="1075967" y="3080044"/>
            <a:ext cx="10713602" cy="3046809"/>
          </a:xfrm>
          <a:prstGeom prst="rect">
            <a:avLst/>
          </a:prstGeom>
          <a:noFill/>
          <a:ln>
            <a:noFill/>
          </a:ln>
        </p:spPr>
        <p:txBody>
          <a:bodyPr spcFirstLastPara="1" wrap="square" lIns="0" tIns="0" rIns="0" bIns="0" anchor="t" anchorCtr="0">
            <a:normAutofit/>
          </a:bodyPr>
          <a:lstStyle>
            <a:defPPr marR="0" lvl="0" algn="l" rtl="0">
              <a:lnSpc>
                <a:spcPct val="100000"/>
              </a:lnSpc>
              <a:spcBef>
                <a:spcPts val="0"/>
              </a:spcBef>
              <a:spcAft>
                <a:spcPts val="0"/>
              </a:spcAft>
            </a:defPPr>
            <a:lvl1pPr marL="457200" marR="0" lvl="0" indent="-355600" algn="l" rtl="0">
              <a:lnSpc>
                <a:spcPct val="115000"/>
              </a:lnSpc>
              <a:spcBef>
                <a:spcPts val="60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1pPr>
            <a:lvl2pPr marL="914400" marR="0" lvl="1"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2pPr>
            <a:lvl3pPr marL="1371600" marR="0" lvl="2"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3pPr>
            <a:lvl4pPr marL="1828800" marR="0" lvl="3"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4pPr>
            <a:lvl5pPr marL="2286000" marR="0" lvl="4"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5pPr>
            <a:lvl6pPr marL="2743200" marR="0" lvl="5"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6pPr>
            <a:lvl7pPr marL="3200400" marR="0" lvl="6"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7pPr>
            <a:lvl8pPr marL="3657600" marR="0" lvl="7"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8pPr>
            <a:lvl9pPr marL="4114800" marR="0" lvl="8"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9pPr>
          </a:lstStyle>
          <a:p>
            <a:pPr marL="0" indent="0">
              <a:buNone/>
            </a:pPr>
            <a:r>
              <a:rPr lang="en-US" dirty="0">
                <a:solidFill>
                  <a:srgbClr val="005689"/>
                </a:solidFill>
                <a:latin typeface="Montserrat" pitchFamily="2" charset="77"/>
              </a:rPr>
              <a:t>UTCs should be designed as platform to build consensus for action between partners engaged in the implementation of the New Urban Agenda and proposing solutions to urban futures. They should include in particular:</a:t>
            </a:r>
            <a:endParaRPr lang="en-KE" dirty="0">
              <a:solidFill>
                <a:srgbClr val="005689"/>
              </a:solidFill>
              <a:latin typeface="Montserrat" pitchFamily="2" charset="77"/>
            </a:endParaRPr>
          </a:p>
          <a:p>
            <a:pPr lvl="1">
              <a:buFont typeface="Arial" panose="020B0604020202020204" pitchFamily="34" charset="0"/>
              <a:buChar char="•"/>
            </a:pPr>
            <a:r>
              <a:rPr lang="en-US" u="sng" dirty="0">
                <a:solidFill>
                  <a:srgbClr val="005689"/>
                </a:solidFill>
                <a:latin typeface="Montserrat" pitchFamily="2" charset="77"/>
              </a:rPr>
              <a:t>Urban Thinkers Sessions</a:t>
            </a:r>
            <a:r>
              <a:rPr lang="en-US" dirty="0">
                <a:solidFill>
                  <a:srgbClr val="005689"/>
                </a:solidFill>
                <a:latin typeface="Montserrat" pitchFamily="2" charset="77"/>
              </a:rPr>
              <a:t> to exchange on critical areas of action.</a:t>
            </a:r>
            <a:endParaRPr lang="en-KE" dirty="0">
              <a:solidFill>
                <a:srgbClr val="005689"/>
              </a:solidFill>
              <a:latin typeface="Montserrat" pitchFamily="2" charset="77"/>
            </a:endParaRPr>
          </a:p>
          <a:p>
            <a:pPr lvl="1">
              <a:buFont typeface="Arial" panose="020B0604020202020204" pitchFamily="34" charset="0"/>
              <a:buChar char="•"/>
            </a:pPr>
            <a:r>
              <a:rPr lang="en-US" u="sng" dirty="0">
                <a:solidFill>
                  <a:srgbClr val="005689"/>
                </a:solidFill>
                <a:latin typeface="Montserrat" pitchFamily="2" charset="77"/>
              </a:rPr>
              <a:t>Urban Labs</a:t>
            </a:r>
            <a:r>
              <a:rPr lang="en-US" dirty="0">
                <a:solidFill>
                  <a:srgbClr val="005689"/>
                </a:solidFill>
                <a:latin typeface="Montserrat" pitchFamily="2" charset="77"/>
              </a:rPr>
              <a:t> to present and discuss new ideas, concepts, legislations, tools and solutions.</a:t>
            </a:r>
          </a:p>
          <a:p>
            <a:pPr lvl="1">
              <a:buFont typeface="Arial" panose="020B0604020202020204" pitchFamily="34" charset="0"/>
              <a:buChar char="•"/>
            </a:pPr>
            <a:r>
              <a:rPr lang="en-US" u="sng" dirty="0">
                <a:solidFill>
                  <a:srgbClr val="005689"/>
                </a:solidFill>
                <a:latin typeface="Montserrat" pitchFamily="2" charset="77"/>
              </a:rPr>
              <a:t>Roundtables</a:t>
            </a:r>
            <a:r>
              <a:rPr lang="en-US" dirty="0">
                <a:solidFill>
                  <a:srgbClr val="005689"/>
                </a:solidFill>
                <a:latin typeface="Montserrat" pitchFamily="2" charset="77"/>
              </a:rPr>
              <a:t> for debate, across the board exchange and agreements on action areas, commitments, action plans and road map.</a:t>
            </a:r>
          </a:p>
        </p:txBody>
      </p:sp>
      <p:sp>
        <p:nvSpPr>
          <p:cNvPr id="7" name="Google Shape;276;p26">
            <a:extLst>
              <a:ext uri="{FF2B5EF4-FFF2-40B4-BE49-F238E27FC236}">
                <a16:creationId xmlns:a16="http://schemas.microsoft.com/office/drawing/2014/main" id="{4F69010F-925E-4FD6-B552-8D94E3D9A147}"/>
              </a:ext>
            </a:extLst>
          </p:cNvPr>
          <p:cNvSpPr txBox="1">
            <a:spLocks/>
          </p:cNvSpPr>
          <p:nvPr/>
        </p:nvSpPr>
        <p:spPr>
          <a:xfrm>
            <a:off x="1075967" y="2417046"/>
            <a:ext cx="8568400" cy="528400"/>
          </a:xfrm>
          <a:prstGeom prst="rect">
            <a:avLst/>
          </a:prstGeom>
          <a:noFill/>
          <a:ln>
            <a:noFill/>
          </a:ln>
          <a:effectLst>
            <a:outerShdw blurRad="28575" dist="19050" dir="5400000" algn="bl" rotWithShape="0">
              <a:schemeClr val="dk1">
                <a:alpha val="10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1pPr>
            <a:lvl2pPr marR="0" lvl="1"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2pPr>
            <a:lvl3pPr marR="0" lvl="2"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3pPr>
            <a:lvl4pPr marR="0" lvl="3"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4pPr>
            <a:lvl5pPr marR="0" lvl="4"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5pPr>
            <a:lvl6pPr marR="0" lvl="5"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6pPr>
            <a:lvl7pPr marR="0" lvl="6"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7pPr>
            <a:lvl8pPr marR="0" lvl="7"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8pPr>
            <a:lvl9pPr marR="0" lvl="8"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9pPr>
          </a:lstStyle>
          <a:p>
            <a:pPr algn="l"/>
            <a:r>
              <a:rPr lang="en-KE" sz="3200" dirty="0">
                <a:solidFill>
                  <a:srgbClr val="005689"/>
                </a:solidFill>
                <a:latin typeface="Fredoka One" panose="02000000000000000000" pitchFamily="2" charset="77"/>
              </a:rPr>
              <a:t>Different sessions for different purposes</a:t>
            </a:r>
            <a:endParaRPr lang="fr-FR" sz="3200" dirty="0">
              <a:solidFill>
                <a:srgbClr val="005689"/>
              </a:solidFill>
              <a:latin typeface="Fredoka One" panose="02000000000000000000" pitchFamily="2" charset="77"/>
            </a:endParaRPr>
          </a:p>
        </p:txBody>
      </p:sp>
      <p:sp>
        <p:nvSpPr>
          <p:cNvPr id="8" name="Title 3">
            <a:extLst>
              <a:ext uri="{FF2B5EF4-FFF2-40B4-BE49-F238E27FC236}">
                <a16:creationId xmlns:a16="http://schemas.microsoft.com/office/drawing/2014/main" id="{FE01B7EA-3177-499D-A1C6-401A305FC643}"/>
              </a:ext>
            </a:extLst>
          </p:cNvPr>
          <p:cNvSpPr>
            <a:spLocks noGrp="1"/>
          </p:cNvSpPr>
          <p:nvPr>
            <p:ph type="title"/>
          </p:nvPr>
        </p:nvSpPr>
        <p:spPr>
          <a:xfrm>
            <a:off x="4237349" y="945029"/>
            <a:ext cx="5994429" cy="762172"/>
          </a:xfrm>
        </p:spPr>
        <p:txBody>
          <a:bodyPr>
            <a:noAutofit/>
          </a:bodyPr>
          <a:lstStyle/>
          <a:p>
            <a:r>
              <a:rPr lang="en-KE" sz="2800" dirty="0">
                <a:solidFill>
                  <a:srgbClr val="005689"/>
                </a:solidFill>
                <a:latin typeface="Fredoka One" panose="02000000000000000000" pitchFamily="2" charset="77"/>
              </a:rPr>
              <a:t>UTC</a:t>
            </a:r>
            <a:r>
              <a:rPr lang="en-KE" sz="2800" dirty="0">
                <a:solidFill>
                  <a:srgbClr val="00B2E2"/>
                </a:solidFill>
                <a:latin typeface="Fredoka One" panose="02000000000000000000" pitchFamily="2" charset="77"/>
              </a:rPr>
              <a:t> #</a:t>
            </a:r>
            <a:r>
              <a:rPr lang="en-KE" sz="2800" dirty="0">
                <a:solidFill>
                  <a:srgbClr val="005689"/>
                </a:solidFill>
                <a:latin typeface="Fredoka One" panose="02000000000000000000" pitchFamily="2" charset="77"/>
              </a:rPr>
              <a:t>Housing</a:t>
            </a:r>
            <a:r>
              <a:rPr lang="en-KE" sz="2800" dirty="0">
                <a:solidFill>
                  <a:srgbClr val="00B2E2"/>
                </a:solidFill>
                <a:latin typeface="Fredoka One" panose="02000000000000000000" pitchFamily="2" charset="77"/>
              </a:rPr>
              <a:t>Matters</a:t>
            </a:r>
            <a:br>
              <a:rPr lang="en-KE" sz="2800" dirty="0">
                <a:solidFill>
                  <a:srgbClr val="00B2E2"/>
                </a:solidFill>
                <a:latin typeface="Fredoka One" panose="02000000000000000000" pitchFamily="2" charset="77"/>
              </a:rPr>
            </a:br>
            <a:r>
              <a:rPr lang="en-KE" sz="2800" u="sng" dirty="0">
                <a:solidFill>
                  <a:srgbClr val="005689"/>
                </a:solidFill>
                <a:latin typeface="Fredoka One" panose="02000000000000000000" pitchFamily="2" charset="77"/>
              </a:rPr>
              <a:t>UTC SESSIONS</a:t>
            </a:r>
            <a:endParaRPr lang="en-KE" sz="2800" u="sng" dirty="0">
              <a:solidFill>
                <a:srgbClr val="005689"/>
              </a:solidFill>
            </a:endParaRPr>
          </a:p>
        </p:txBody>
      </p:sp>
      <p:sp>
        <p:nvSpPr>
          <p:cNvPr id="9" name="Google Shape;490;p41">
            <a:extLst>
              <a:ext uri="{FF2B5EF4-FFF2-40B4-BE49-F238E27FC236}">
                <a16:creationId xmlns:a16="http://schemas.microsoft.com/office/drawing/2014/main" id="{0B3C090F-5546-2A07-6637-5AA63A86D393}"/>
              </a:ext>
            </a:extLst>
          </p:cNvPr>
          <p:cNvSpPr/>
          <p:nvPr/>
        </p:nvSpPr>
        <p:spPr>
          <a:xfrm>
            <a:off x="11098981" y="5763135"/>
            <a:ext cx="690588" cy="727435"/>
          </a:xfrm>
          <a:custGeom>
            <a:avLst/>
            <a:gdLst/>
            <a:ahLst/>
            <a:cxnLst/>
            <a:rect l="l" t="t" r="r" b="b"/>
            <a:pathLst>
              <a:path w="15695" h="16620" extrusionOk="0">
                <a:moveTo>
                  <a:pt x="7786" y="755"/>
                </a:moveTo>
                <a:lnTo>
                  <a:pt x="7567" y="780"/>
                </a:lnTo>
                <a:lnTo>
                  <a:pt x="7324" y="804"/>
                </a:lnTo>
                <a:lnTo>
                  <a:pt x="7105" y="877"/>
                </a:lnTo>
                <a:lnTo>
                  <a:pt x="6910" y="999"/>
                </a:lnTo>
                <a:lnTo>
                  <a:pt x="6813" y="1072"/>
                </a:lnTo>
                <a:lnTo>
                  <a:pt x="6740" y="1145"/>
                </a:lnTo>
                <a:lnTo>
                  <a:pt x="6691" y="1242"/>
                </a:lnTo>
                <a:lnTo>
                  <a:pt x="6643" y="1364"/>
                </a:lnTo>
                <a:lnTo>
                  <a:pt x="6667" y="1388"/>
                </a:lnTo>
                <a:lnTo>
                  <a:pt x="6691" y="1412"/>
                </a:lnTo>
                <a:lnTo>
                  <a:pt x="6740" y="1388"/>
                </a:lnTo>
                <a:lnTo>
                  <a:pt x="6764" y="1412"/>
                </a:lnTo>
                <a:lnTo>
                  <a:pt x="6716" y="1461"/>
                </a:lnTo>
                <a:lnTo>
                  <a:pt x="6691" y="1510"/>
                </a:lnTo>
                <a:lnTo>
                  <a:pt x="6691" y="1680"/>
                </a:lnTo>
                <a:lnTo>
                  <a:pt x="6716" y="1826"/>
                </a:lnTo>
                <a:lnTo>
                  <a:pt x="6764" y="1996"/>
                </a:lnTo>
                <a:lnTo>
                  <a:pt x="6813" y="2166"/>
                </a:lnTo>
                <a:lnTo>
                  <a:pt x="6886" y="2312"/>
                </a:lnTo>
                <a:lnTo>
                  <a:pt x="7008" y="2434"/>
                </a:lnTo>
                <a:lnTo>
                  <a:pt x="7129" y="2556"/>
                </a:lnTo>
                <a:lnTo>
                  <a:pt x="7251" y="2629"/>
                </a:lnTo>
                <a:lnTo>
                  <a:pt x="7300" y="2629"/>
                </a:lnTo>
                <a:lnTo>
                  <a:pt x="7324" y="2604"/>
                </a:lnTo>
                <a:lnTo>
                  <a:pt x="7324" y="2580"/>
                </a:lnTo>
                <a:lnTo>
                  <a:pt x="7324" y="2556"/>
                </a:lnTo>
                <a:lnTo>
                  <a:pt x="7056" y="2069"/>
                </a:lnTo>
                <a:lnTo>
                  <a:pt x="6983" y="1826"/>
                </a:lnTo>
                <a:lnTo>
                  <a:pt x="6910" y="1583"/>
                </a:lnTo>
                <a:lnTo>
                  <a:pt x="7202" y="1874"/>
                </a:lnTo>
                <a:lnTo>
                  <a:pt x="7543" y="2142"/>
                </a:lnTo>
                <a:lnTo>
                  <a:pt x="7884" y="2385"/>
                </a:lnTo>
                <a:lnTo>
                  <a:pt x="8273" y="2580"/>
                </a:lnTo>
                <a:lnTo>
                  <a:pt x="8468" y="2677"/>
                </a:lnTo>
                <a:lnTo>
                  <a:pt x="8662" y="2726"/>
                </a:lnTo>
                <a:lnTo>
                  <a:pt x="8857" y="2775"/>
                </a:lnTo>
                <a:lnTo>
                  <a:pt x="9076" y="2823"/>
                </a:lnTo>
                <a:lnTo>
                  <a:pt x="9490" y="2823"/>
                </a:lnTo>
                <a:lnTo>
                  <a:pt x="9709" y="2799"/>
                </a:lnTo>
                <a:lnTo>
                  <a:pt x="9928" y="2750"/>
                </a:lnTo>
                <a:lnTo>
                  <a:pt x="9952" y="2726"/>
                </a:lnTo>
                <a:lnTo>
                  <a:pt x="9976" y="2677"/>
                </a:lnTo>
                <a:lnTo>
                  <a:pt x="9952" y="2629"/>
                </a:lnTo>
                <a:lnTo>
                  <a:pt x="9928" y="2604"/>
                </a:lnTo>
                <a:lnTo>
                  <a:pt x="9538" y="2531"/>
                </a:lnTo>
                <a:lnTo>
                  <a:pt x="9173" y="2458"/>
                </a:lnTo>
                <a:lnTo>
                  <a:pt x="8784" y="2410"/>
                </a:lnTo>
                <a:lnTo>
                  <a:pt x="8419" y="2312"/>
                </a:lnTo>
                <a:lnTo>
                  <a:pt x="8224" y="2239"/>
                </a:lnTo>
                <a:lnTo>
                  <a:pt x="8054" y="2142"/>
                </a:lnTo>
                <a:lnTo>
                  <a:pt x="7689" y="1947"/>
                </a:lnTo>
                <a:lnTo>
                  <a:pt x="7348" y="1728"/>
                </a:lnTo>
                <a:lnTo>
                  <a:pt x="7008" y="1510"/>
                </a:lnTo>
                <a:lnTo>
                  <a:pt x="7251" y="1583"/>
                </a:lnTo>
                <a:lnTo>
                  <a:pt x="7494" y="1631"/>
                </a:lnTo>
                <a:lnTo>
                  <a:pt x="7981" y="1753"/>
                </a:lnTo>
                <a:lnTo>
                  <a:pt x="8297" y="1826"/>
                </a:lnTo>
                <a:lnTo>
                  <a:pt x="8638" y="1923"/>
                </a:lnTo>
                <a:lnTo>
                  <a:pt x="8954" y="1947"/>
                </a:lnTo>
                <a:lnTo>
                  <a:pt x="9125" y="1947"/>
                </a:lnTo>
                <a:lnTo>
                  <a:pt x="9295" y="1923"/>
                </a:lnTo>
                <a:lnTo>
                  <a:pt x="9344" y="1899"/>
                </a:lnTo>
                <a:lnTo>
                  <a:pt x="9344" y="1850"/>
                </a:lnTo>
                <a:lnTo>
                  <a:pt x="9344" y="1826"/>
                </a:lnTo>
                <a:lnTo>
                  <a:pt x="9319" y="1777"/>
                </a:lnTo>
                <a:lnTo>
                  <a:pt x="9027" y="1655"/>
                </a:lnTo>
                <a:lnTo>
                  <a:pt x="8711" y="1558"/>
                </a:lnTo>
                <a:lnTo>
                  <a:pt x="8078" y="1437"/>
                </a:lnTo>
                <a:lnTo>
                  <a:pt x="7567" y="1315"/>
                </a:lnTo>
                <a:lnTo>
                  <a:pt x="7300" y="1266"/>
                </a:lnTo>
                <a:lnTo>
                  <a:pt x="7032" y="1266"/>
                </a:lnTo>
                <a:lnTo>
                  <a:pt x="7251" y="1145"/>
                </a:lnTo>
                <a:lnTo>
                  <a:pt x="7470" y="1072"/>
                </a:lnTo>
                <a:lnTo>
                  <a:pt x="7738" y="1047"/>
                </a:lnTo>
                <a:lnTo>
                  <a:pt x="8005" y="1072"/>
                </a:lnTo>
                <a:lnTo>
                  <a:pt x="8273" y="1120"/>
                </a:lnTo>
                <a:lnTo>
                  <a:pt x="8541" y="1193"/>
                </a:lnTo>
                <a:lnTo>
                  <a:pt x="8760" y="1266"/>
                </a:lnTo>
                <a:lnTo>
                  <a:pt x="8954" y="1339"/>
                </a:lnTo>
                <a:lnTo>
                  <a:pt x="9368" y="1558"/>
                </a:lnTo>
                <a:lnTo>
                  <a:pt x="9806" y="1753"/>
                </a:lnTo>
                <a:lnTo>
                  <a:pt x="10001" y="1826"/>
                </a:lnTo>
                <a:lnTo>
                  <a:pt x="10220" y="1874"/>
                </a:lnTo>
                <a:lnTo>
                  <a:pt x="10268" y="1850"/>
                </a:lnTo>
                <a:lnTo>
                  <a:pt x="10293" y="1826"/>
                </a:lnTo>
                <a:lnTo>
                  <a:pt x="10317" y="1801"/>
                </a:lnTo>
                <a:lnTo>
                  <a:pt x="10293" y="1753"/>
                </a:lnTo>
                <a:lnTo>
                  <a:pt x="10098" y="1558"/>
                </a:lnTo>
                <a:lnTo>
                  <a:pt x="9879" y="1388"/>
                </a:lnTo>
                <a:lnTo>
                  <a:pt x="9611" y="1242"/>
                </a:lnTo>
                <a:lnTo>
                  <a:pt x="9344" y="1120"/>
                </a:lnTo>
                <a:lnTo>
                  <a:pt x="9052" y="1023"/>
                </a:lnTo>
                <a:lnTo>
                  <a:pt x="8760" y="926"/>
                </a:lnTo>
                <a:lnTo>
                  <a:pt x="8224" y="804"/>
                </a:lnTo>
                <a:lnTo>
                  <a:pt x="8030" y="755"/>
                </a:lnTo>
                <a:close/>
                <a:moveTo>
                  <a:pt x="5888" y="1996"/>
                </a:moveTo>
                <a:lnTo>
                  <a:pt x="5864" y="2020"/>
                </a:lnTo>
                <a:lnTo>
                  <a:pt x="5694" y="2142"/>
                </a:lnTo>
                <a:lnTo>
                  <a:pt x="5523" y="2264"/>
                </a:lnTo>
                <a:lnTo>
                  <a:pt x="5207" y="2556"/>
                </a:lnTo>
                <a:lnTo>
                  <a:pt x="4891" y="2823"/>
                </a:lnTo>
                <a:lnTo>
                  <a:pt x="4745" y="2969"/>
                </a:lnTo>
                <a:lnTo>
                  <a:pt x="4623" y="3140"/>
                </a:lnTo>
                <a:lnTo>
                  <a:pt x="4623" y="3188"/>
                </a:lnTo>
                <a:lnTo>
                  <a:pt x="4647" y="3213"/>
                </a:lnTo>
                <a:lnTo>
                  <a:pt x="4842" y="3115"/>
                </a:lnTo>
                <a:lnTo>
                  <a:pt x="4988" y="3018"/>
                </a:lnTo>
                <a:lnTo>
                  <a:pt x="5280" y="2775"/>
                </a:lnTo>
                <a:lnTo>
                  <a:pt x="5645" y="2458"/>
                </a:lnTo>
                <a:lnTo>
                  <a:pt x="5986" y="2166"/>
                </a:lnTo>
                <a:lnTo>
                  <a:pt x="6010" y="2093"/>
                </a:lnTo>
                <a:lnTo>
                  <a:pt x="5986" y="2045"/>
                </a:lnTo>
                <a:lnTo>
                  <a:pt x="5937" y="1996"/>
                </a:lnTo>
                <a:close/>
                <a:moveTo>
                  <a:pt x="6107" y="5622"/>
                </a:moveTo>
                <a:lnTo>
                  <a:pt x="6059" y="5646"/>
                </a:lnTo>
                <a:lnTo>
                  <a:pt x="6010" y="5670"/>
                </a:lnTo>
                <a:lnTo>
                  <a:pt x="5961" y="5719"/>
                </a:lnTo>
                <a:lnTo>
                  <a:pt x="5888" y="5768"/>
                </a:lnTo>
                <a:lnTo>
                  <a:pt x="5815" y="5816"/>
                </a:lnTo>
                <a:lnTo>
                  <a:pt x="5767" y="5889"/>
                </a:lnTo>
                <a:lnTo>
                  <a:pt x="5718" y="5987"/>
                </a:lnTo>
                <a:lnTo>
                  <a:pt x="5669" y="6157"/>
                </a:lnTo>
                <a:lnTo>
                  <a:pt x="5669" y="6327"/>
                </a:lnTo>
                <a:lnTo>
                  <a:pt x="5669" y="6425"/>
                </a:lnTo>
                <a:lnTo>
                  <a:pt x="5718" y="6546"/>
                </a:lnTo>
                <a:lnTo>
                  <a:pt x="5767" y="6644"/>
                </a:lnTo>
                <a:lnTo>
                  <a:pt x="5815" y="6717"/>
                </a:lnTo>
                <a:lnTo>
                  <a:pt x="5888" y="6790"/>
                </a:lnTo>
                <a:lnTo>
                  <a:pt x="5986" y="6863"/>
                </a:lnTo>
                <a:lnTo>
                  <a:pt x="6083" y="6911"/>
                </a:lnTo>
                <a:lnTo>
                  <a:pt x="6180" y="6936"/>
                </a:lnTo>
                <a:lnTo>
                  <a:pt x="6326" y="6936"/>
                </a:lnTo>
                <a:lnTo>
                  <a:pt x="6399" y="6911"/>
                </a:lnTo>
                <a:lnTo>
                  <a:pt x="6448" y="6863"/>
                </a:lnTo>
                <a:lnTo>
                  <a:pt x="6570" y="6717"/>
                </a:lnTo>
                <a:lnTo>
                  <a:pt x="6643" y="6546"/>
                </a:lnTo>
                <a:lnTo>
                  <a:pt x="6667" y="6352"/>
                </a:lnTo>
                <a:lnTo>
                  <a:pt x="6667" y="6157"/>
                </a:lnTo>
                <a:lnTo>
                  <a:pt x="6618" y="5962"/>
                </a:lnTo>
                <a:lnTo>
                  <a:pt x="6594" y="5889"/>
                </a:lnTo>
                <a:lnTo>
                  <a:pt x="6521" y="5792"/>
                </a:lnTo>
                <a:lnTo>
                  <a:pt x="6472" y="5719"/>
                </a:lnTo>
                <a:lnTo>
                  <a:pt x="6375" y="5670"/>
                </a:lnTo>
                <a:lnTo>
                  <a:pt x="6302" y="5622"/>
                </a:lnTo>
                <a:close/>
                <a:moveTo>
                  <a:pt x="9368" y="5622"/>
                </a:moveTo>
                <a:lnTo>
                  <a:pt x="9319" y="5646"/>
                </a:lnTo>
                <a:lnTo>
                  <a:pt x="9271" y="5670"/>
                </a:lnTo>
                <a:lnTo>
                  <a:pt x="9222" y="5719"/>
                </a:lnTo>
                <a:lnTo>
                  <a:pt x="9149" y="5768"/>
                </a:lnTo>
                <a:lnTo>
                  <a:pt x="9076" y="5816"/>
                </a:lnTo>
                <a:lnTo>
                  <a:pt x="9027" y="5889"/>
                </a:lnTo>
                <a:lnTo>
                  <a:pt x="8979" y="5987"/>
                </a:lnTo>
                <a:lnTo>
                  <a:pt x="8930" y="6157"/>
                </a:lnTo>
                <a:lnTo>
                  <a:pt x="8930" y="6327"/>
                </a:lnTo>
                <a:lnTo>
                  <a:pt x="8930" y="6425"/>
                </a:lnTo>
                <a:lnTo>
                  <a:pt x="8979" y="6546"/>
                </a:lnTo>
                <a:lnTo>
                  <a:pt x="9027" y="6644"/>
                </a:lnTo>
                <a:lnTo>
                  <a:pt x="9076" y="6717"/>
                </a:lnTo>
                <a:lnTo>
                  <a:pt x="9149" y="6790"/>
                </a:lnTo>
                <a:lnTo>
                  <a:pt x="9246" y="6863"/>
                </a:lnTo>
                <a:lnTo>
                  <a:pt x="9344" y="6911"/>
                </a:lnTo>
                <a:lnTo>
                  <a:pt x="9441" y="6936"/>
                </a:lnTo>
                <a:lnTo>
                  <a:pt x="9587" y="6936"/>
                </a:lnTo>
                <a:lnTo>
                  <a:pt x="9660" y="6911"/>
                </a:lnTo>
                <a:lnTo>
                  <a:pt x="9709" y="6863"/>
                </a:lnTo>
                <a:lnTo>
                  <a:pt x="9830" y="6717"/>
                </a:lnTo>
                <a:lnTo>
                  <a:pt x="9903" y="6546"/>
                </a:lnTo>
                <a:lnTo>
                  <a:pt x="9928" y="6352"/>
                </a:lnTo>
                <a:lnTo>
                  <a:pt x="9928" y="6157"/>
                </a:lnTo>
                <a:lnTo>
                  <a:pt x="9879" y="5962"/>
                </a:lnTo>
                <a:lnTo>
                  <a:pt x="9855" y="5889"/>
                </a:lnTo>
                <a:lnTo>
                  <a:pt x="9782" y="5792"/>
                </a:lnTo>
                <a:lnTo>
                  <a:pt x="9733" y="5719"/>
                </a:lnTo>
                <a:lnTo>
                  <a:pt x="9636" y="5670"/>
                </a:lnTo>
                <a:lnTo>
                  <a:pt x="9563" y="5622"/>
                </a:lnTo>
                <a:close/>
                <a:moveTo>
                  <a:pt x="7786" y="6765"/>
                </a:moveTo>
                <a:lnTo>
                  <a:pt x="7738" y="6814"/>
                </a:lnTo>
                <a:lnTo>
                  <a:pt x="7713" y="6863"/>
                </a:lnTo>
                <a:lnTo>
                  <a:pt x="7713" y="7082"/>
                </a:lnTo>
                <a:lnTo>
                  <a:pt x="7738" y="7301"/>
                </a:lnTo>
                <a:lnTo>
                  <a:pt x="7738" y="7520"/>
                </a:lnTo>
                <a:lnTo>
                  <a:pt x="7762" y="7739"/>
                </a:lnTo>
                <a:lnTo>
                  <a:pt x="7786" y="7787"/>
                </a:lnTo>
                <a:lnTo>
                  <a:pt x="7811" y="7812"/>
                </a:lnTo>
                <a:lnTo>
                  <a:pt x="7908" y="7860"/>
                </a:lnTo>
                <a:lnTo>
                  <a:pt x="7957" y="7836"/>
                </a:lnTo>
                <a:lnTo>
                  <a:pt x="8005" y="7836"/>
                </a:lnTo>
                <a:lnTo>
                  <a:pt x="8030" y="7787"/>
                </a:lnTo>
                <a:lnTo>
                  <a:pt x="8054" y="7739"/>
                </a:lnTo>
                <a:lnTo>
                  <a:pt x="8054" y="7641"/>
                </a:lnTo>
                <a:lnTo>
                  <a:pt x="8054" y="7520"/>
                </a:lnTo>
                <a:lnTo>
                  <a:pt x="8030" y="7301"/>
                </a:lnTo>
                <a:lnTo>
                  <a:pt x="7981" y="7057"/>
                </a:lnTo>
                <a:lnTo>
                  <a:pt x="7957" y="6936"/>
                </a:lnTo>
                <a:lnTo>
                  <a:pt x="7884" y="6814"/>
                </a:lnTo>
                <a:lnTo>
                  <a:pt x="7835" y="6765"/>
                </a:lnTo>
                <a:close/>
                <a:moveTo>
                  <a:pt x="8589" y="8274"/>
                </a:moveTo>
                <a:lnTo>
                  <a:pt x="8249" y="8371"/>
                </a:lnTo>
                <a:lnTo>
                  <a:pt x="7932" y="8444"/>
                </a:lnTo>
                <a:lnTo>
                  <a:pt x="7592" y="8469"/>
                </a:lnTo>
                <a:lnTo>
                  <a:pt x="7421" y="8469"/>
                </a:lnTo>
                <a:lnTo>
                  <a:pt x="7251" y="8444"/>
                </a:lnTo>
                <a:lnTo>
                  <a:pt x="7202" y="8469"/>
                </a:lnTo>
                <a:lnTo>
                  <a:pt x="7178" y="8469"/>
                </a:lnTo>
                <a:lnTo>
                  <a:pt x="7154" y="8517"/>
                </a:lnTo>
                <a:lnTo>
                  <a:pt x="7178" y="8542"/>
                </a:lnTo>
                <a:lnTo>
                  <a:pt x="7227" y="8639"/>
                </a:lnTo>
                <a:lnTo>
                  <a:pt x="7300" y="8688"/>
                </a:lnTo>
                <a:lnTo>
                  <a:pt x="7373" y="8761"/>
                </a:lnTo>
                <a:lnTo>
                  <a:pt x="7470" y="8785"/>
                </a:lnTo>
                <a:lnTo>
                  <a:pt x="7665" y="8834"/>
                </a:lnTo>
                <a:lnTo>
                  <a:pt x="7908" y="8834"/>
                </a:lnTo>
                <a:lnTo>
                  <a:pt x="8127" y="8809"/>
                </a:lnTo>
                <a:lnTo>
                  <a:pt x="8370" y="8761"/>
                </a:lnTo>
                <a:lnTo>
                  <a:pt x="8565" y="8712"/>
                </a:lnTo>
                <a:lnTo>
                  <a:pt x="8735" y="8639"/>
                </a:lnTo>
                <a:lnTo>
                  <a:pt x="8808" y="8590"/>
                </a:lnTo>
                <a:lnTo>
                  <a:pt x="8833" y="8542"/>
                </a:lnTo>
                <a:lnTo>
                  <a:pt x="8833" y="8469"/>
                </a:lnTo>
                <a:lnTo>
                  <a:pt x="8833" y="8396"/>
                </a:lnTo>
                <a:lnTo>
                  <a:pt x="8784" y="8347"/>
                </a:lnTo>
                <a:lnTo>
                  <a:pt x="8735" y="8298"/>
                </a:lnTo>
                <a:lnTo>
                  <a:pt x="8662" y="8274"/>
                </a:lnTo>
                <a:close/>
                <a:moveTo>
                  <a:pt x="6618" y="9928"/>
                </a:moveTo>
                <a:lnTo>
                  <a:pt x="6862" y="10026"/>
                </a:lnTo>
                <a:lnTo>
                  <a:pt x="7105" y="10099"/>
                </a:lnTo>
                <a:lnTo>
                  <a:pt x="7373" y="10172"/>
                </a:lnTo>
                <a:lnTo>
                  <a:pt x="7616" y="10220"/>
                </a:lnTo>
                <a:lnTo>
                  <a:pt x="7859" y="10245"/>
                </a:lnTo>
                <a:lnTo>
                  <a:pt x="8127" y="10269"/>
                </a:lnTo>
                <a:lnTo>
                  <a:pt x="8370" y="10245"/>
                </a:lnTo>
                <a:lnTo>
                  <a:pt x="8614" y="10220"/>
                </a:lnTo>
                <a:lnTo>
                  <a:pt x="8833" y="10172"/>
                </a:lnTo>
                <a:lnTo>
                  <a:pt x="9052" y="10123"/>
                </a:lnTo>
                <a:lnTo>
                  <a:pt x="9027" y="10366"/>
                </a:lnTo>
                <a:lnTo>
                  <a:pt x="8735" y="10391"/>
                </a:lnTo>
                <a:lnTo>
                  <a:pt x="8443" y="10415"/>
                </a:lnTo>
                <a:lnTo>
                  <a:pt x="8419" y="10415"/>
                </a:lnTo>
                <a:lnTo>
                  <a:pt x="8151" y="10391"/>
                </a:lnTo>
                <a:lnTo>
                  <a:pt x="8005" y="10391"/>
                </a:lnTo>
                <a:lnTo>
                  <a:pt x="7859" y="10415"/>
                </a:lnTo>
                <a:lnTo>
                  <a:pt x="7859" y="10439"/>
                </a:lnTo>
                <a:lnTo>
                  <a:pt x="7835" y="10464"/>
                </a:lnTo>
                <a:lnTo>
                  <a:pt x="7835" y="10512"/>
                </a:lnTo>
                <a:lnTo>
                  <a:pt x="7884" y="10585"/>
                </a:lnTo>
                <a:lnTo>
                  <a:pt x="7932" y="10610"/>
                </a:lnTo>
                <a:lnTo>
                  <a:pt x="8078" y="10683"/>
                </a:lnTo>
                <a:lnTo>
                  <a:pt x="8224" y="10707"/>
                </a:lnTo>
                <a:lnTo>
                  <a:pt x="8346" y="10731"/>
                </a:lnTo>
                <a:lnTo>
                  <a:pt x="8687" y="10731"/>
                </a:lnTo>
                <a:lnTo>
                  <a:pt x="8857" y="10707"/>
                </a:lnTo>
                <a:lnTo>
                  <a:pt x="9027" y="10683"/>
                </a:lnTo>
                <a:lnTo>
                  <a:pt x="9027" y="10804"/>
                </a:lnTo>
                <a:lnTo>
                  <a:pt x="8687" y="10853"/>
                </a:lnTo>
                <a:lnTo>
                  <a:pt x="8541" y="10877"/>
                </a:lnTo>
                <a:lnTo>
                  <a:pt x="8370" y="10902"/>
                </a:lnTo>
                <a:lnTo>
                  <a:pt x="7932" y="10902"/>
                </a:lnTo>
                <a:lnTo>
                  <a:pt x="7786" y="10950"/>
                </a:lnTo>
                <a:lnTo>
                  <a:pt x="7762" y="10999"/>
                </a:lnTo>
                <a:lnTo>
                  <a:pt x="7786" y="11023"/>
                </a:lnTo>
                <a:lnTo>
                  <a:pt x="7884" y="11121"/>
                </a:lnTo>
                <a:lnTo>
                  <a:pt x="8030" y="11194"/>
                </a:lnTo>
                <a:lnTo>
                  <a:pt x="8200" y="11242"/>
                </a:lnTo>
                <a:lnTo>
                  <a:pt x="8589" y="11242"/>
                </a:lnTo>
                <a:lnTo>
                  <a:pt x="8760" y="11218"/>
                </a:lnTo>
                <a:lnTo>
                  <a:pt x="8930" y="11194"/>
                </a:lnTo>
                <a:lnTo>
                  <a:pt x="9076" y="11121"/>
                </a:lnTo>
                <a:lnTo>
                  <a:pt x="9125" y="11218"/>
                </a:lnTo>
                <a:lnTo>
                  <a:pt x="8954" y="11291"/>
                </a:lnTo>
                <a:lnTo>
                  <a:pt x="8760" y="11340"/>
                </a:lnTo>
                <a:lnTo>
                  <a:pt x="8151" y="11461"/>
                </a:lnTo>
                <a:lnTo>
                  <a:pt x="8127" y="11461"/>
                </a:lnTo>
                <a:lnTo>
                  <a:pt x="8127" y="11486"/>
                </a:lnTo>
                <a:lnTo>
                  <a:pt x="8151" y="11510"/>
                </a:lnTo>
                <a:lnTo>
                  <a:pt x="8346" y="11583"/>
                </a:lnTo>
                <a:lnTo>
                  <a:pt x="8589" y="11607"/>
                </a:lnTo>
                <a:lnTo>
                  <a:pt x="8370" y="11656"/>
                </a:lnTo>
                <a:lnTo>
                  <a:pt x="8151" y="11680"/>
                </a:lnTo>
                <a:lnTo>
                  <a:pt x="7932" y="11680"/>
                </a:lnTo>
                <a:lnTo>
                  <a:pt x="7713" y="11656"/>
                </a:lnTo>
                <a:lnTo>
                  <a:pt x="7421" y="11632"/>
                </a:lnTo>
                <a:lnTo>
                  <a:pt x="7129" y="11559"/>
                </a:lnTo>
                <a:lnTo>
                  <a:pt x="6862" y="11461"/>
                </a:lnTo>
                <a:lnTo>
                  <a:pt x="6740" y="11388"/>
                </a:lnTo>
                <a:lnTo>
                  <a:pt x="6618" y="11291"/>
                </a:lnTo>
                <a:lnTo>
                  <a:pt x="6594" y="11242"/>
                </a:lnTo>
                <a:lnTo>
                  <a:pt x="6667" y="11194"/>
                </a:lnTo>
                <a:lnTo>
                  <a:pt x="6716" y="11121"/>
                </a:lnTo>
                <a:lnTo>
                  <a:pt x="6716" y="11023"/>
                </a:lnTo>
                <a:lnTo>
                  <a:pt x="6716" y="10950"/>
                </a:lnTo>
                <a:lnTo>
                  <a:pt x="6667" y="10804"/>
                </a:lnTo>
                <a:lnTo>
                  <a:pt x="6618" y="10610"/>
                </a:lnTo>
                <a:lnTo>
                  <a:pt x="6594" y="10415"/>
                </a:lnTo>
                <a:lnTo>
                  <a:pt x="6594" y="10245"/>
                </a:lnTo>
                <a:lnTo>
                  <a:pt x="6618" y="10074"/>
                </a:lnTo>
                <a:lnTo>
                  <a:pt x="6643" y="9977"/>
                </a:lnTo>
                <a:lnTo>
                  <a:pt x="6643" y="9953"/>
                </a:lnTo>
                <a:lnTo>
                  <a:pt x="6618" y="10001"/>
                </a:lnTo>
                <a:lnTo>
                  <a:pt x="6618" y="9928"/>
                </a:lnTo>
                <a:close/>
                <a:moveTo>
                  <a:pt x="9636" y="11218"/>
                </a:moveTo>
                <a:lnTo>
                  <a:pt x="9782" y="11291"/>
                </a:lnTo>
                <a:lnTo>
                  <a:pt x="9928" y="11364"/>
                </a:lnTo>
                <a:lnTo>
                  <a:pt x="9855" y="11510"/>
                </a:lnTo>
                <a:lnTo>
                  <a:pt x="9757" y="11632"/>
                </a:lnTo>
                <a:lnTo>
                  <a:pt x="9636" y="11778"/>
                </a:lnTo>
                <a:lnTo>
                  <a:pt x="9514" y="11875"/>
                </a:lnTo>
                <a:lnTo>
                  <a:pt x="9246" y="12070"/>
                </a:lnTo>
                <a:lnTo>
                  <a:pt x="8930" y="12240"/>
                </a:lnTo>
                <a:lnTo>
                  <a:pt x="8589" y="12362"/>
                </a:lnTo>
                <a:lnTo>
                  <a:pt x="8249" y="12435"/>
                </a:lnTo>
                <a:lnTo>
                  <a:pt x="7908" y="12483"/>
                </a:lnTo>
                <a:lnTo>
                  <a:pt x="7592" y="12508"/>
                </a:lnTo>
                <a:lnTo>
                  <a:pt x="7227" y="12508"/>
                </a:lnTo>
                <a:lnTo>
                  <a:pt x="6886" y="12459"/>
                </a:lnTo>
                <a:lnTo>
                  <a:pt x="6521" y="12362"/>
                </a:lnTo>
                <a:lnTo>
                  <a:pt x="6375" y="12289"/>
                </a:lnTo>
                <a:lnTo>
                  <a:pt x="6205" y="12216"/>
                </a:lnTo>
                <a:lnTo>
                  <a:pt x="6083" y="12118"/>
                </a:lnTo>
                <a:lnTo>
                  <a:pt x="5986" y="12021"/>
                </a:lnTo>
                <a:lnTo>
                  <a:pt x="5888" y="11924"/>
                </a:lnTo>
                <a:lnTo>
                  <a:pt x="5815" y="11826"/>
                </a:lnTo>
                <a:lnTo>
                  <a:pt x="5694" y="11583"/>
                </a:lnTo>
                <a:lnTo>
                  <a:pt x="5572" y="11315"/>
                </a:lnTo>
                <a:lnTo>
                  <a:pt x="5645" y="11291"/>
                </a:lnTo>
                <a:lnTo>
                  <a:pt x="5840" y="11267"/>
                </a:lnTo>
                <a:lnTo>
                  <a:pt x="6107" y="11242"/>
                </a:lnTo>
                <a:lnTo>
                  <a:pt x="6180" y="11364"/>
                </a:lnTo>
                <a:lnTo>
                  <a:pt x="6278" y="11486"/>
                </a:lnTo>
                <a:lnTo>
                  <a:pt x="6448" y="11656"/>
                </a:lnTo>
                <a:lnTo>
                  <a:pt x="6594" y="11753"/>
                </a:lnTo>
                <a:lnTo>
                  <a:pt x="6764" y="11851"/>
                </a:lnTo>
                <a:lnTo>
                  <a:pt x="7105" y="11972"/>
                </a:lnTo>
                <a:lnTo>
                  <a:pt x="7446" y="12045"/>
                </a:lnTo>
                <a:lnTo>
                  <a:pt x="7811" y="12094"/>
                </a:lnTo>
                <a:lnTo>
                  <a:pt x="8151" y="12094"/>
                </a:lnTo>
                <a:lnTo>
                  <a:pt x="8492" y="12070"/>
                </a:lnTo>
                <a:lnTo>
                  <a:pt x="8833" y="11972"/>
                </a:lnTo>
                <a:lnTo>
                  <a:pt x="9003" y="11924"/>
                </a:lnTo>
                <a:lnTo>
                  <a:pt x="9173" y="11851"/>
                </a:lnTo>
                <a:lnTo>
                  <a:pt x="9295" y="11753"/>
                </a:lnTo>
                <a:lnTo>
                  <a:pt x="9441" y="11607"/>
                </a:lnTo>
                <a:lnTo>
                  <a:pt x="9563" y="11461"/>
                </a:lnTo>
                <a:lnTo>
                  <a:pt x="9587" y="11364"/>
                </a:lnTo>
                <a:lnTo>
                  <a:pt x="9611" y="11291"/>
                </a:lnTo>
                <a:lnTo>
                  <a:pt x="9636" y="11218"/>
                </a:lnTo>
                <a:close/>
                <a:moveTo>
                  <a:pt x="5231" y="11437"/>
                </a:moveTo>
                <a:lnTo>
                  <a:pt x="5231" y="11583"/>
                </a:lnTo>
                <a:lnTo>
                  <a:pt x="5280" y="11729"/>
                </a:lnTo>
                <a:lnTo>
                  <a:pt x="5329" y="11875"/>
                </a:lnTo>
                <a:lnTo>
                  <a:pt x="5402" y="12021"/>
                </a:lnTo>
                <a:lnTo>
                  <a:pt x="5596" y="12264"/>
                </a:lnTo>
                <a:lnTo>
                  <a:pt x="5815" y="12459"/>
                </a:lnTo>
                <a:lnTo>
                  <a:pt x="6010" y="12581"/>
                </a:lnTo>
                <a:lnTo>
                  <a:pt x="6205" y="12702"/>
                </a:lnTo>
                <a:lnTo>
                  <a:pt x="6399" y="12775"/>
                </a:lnTo>
                <a:lnTo>
                  <a:pt x="6618" y="12848"/>
                </a:lnTo>
                <a:lnTo>
                  <a:pt x="6837" y="12897"/>
                </a:lnTo>
                <a:lnTo>
                  <a:pt x="7056" y="12946"/>
                </a:lnTo>
                <a:lnTo>
                  <a:pt x="7494" y="12970"/>
                </a:lnTo>
                <a:lnTo>
                  <a:pt x="7908" y="12946"/>
                </a:lnTo>
                <a:lnTo>
                  <a:pt x="8322" y="12897"/>
                </a:lnTo>
                <a:lnTo>
                  <a:pt x="8760" y="12775"/>
                </a:lnTo>
                <a:lnTo>
                  <a:pt x="9149" y="12629"/>
                </a:lnTo>
                <a:lnTo>
                  <a:pt x="9344" y="12532"/>
                </a:lnTo>
                <a:lnTo>
                  <a:pt x="9538" y="12410"/>
                </a:lnTo>
                <a:lnTo>
                  <a:pt x="9709" y="12289"/>
                </a:lnTo>
                <a:lnTo>
                  <a:pt x="9879" y="12143"/>
                </a:lnTo>
                <a:lnTo>
                  <a:pt x="10025" y="11997"/>
                </a:lnTo>
                <a:lnTo>
                  <a:pt x="10147" y="11851"/>
                </a:lnTo>
                <a:lnTo>
                  <a:pt x="10268" y="11656"/>
                </a:lnTo>
                <a:lnTo>
                  <a:pt x="10366" y="11486"/>
                </a:lnTo>
                <a:lnTo>
                  <a:pt x="10950" y="11583"/>
                </a:lnTo>
                <a:lnTo>
                  <a:pt x="10974" y="11583"/>
                </a:lnTo>
                <a:lnTo>
                  <a:pt x="10828" y="11680"/>
                </a:lnTo>
                <a:lnTo>
                  <a:pt x="10658" y="11778"/>
                </a:lnTo>
                <a:lnTo>
                  <a:pt x="10512" y="11899"/>
                </a:lnTo>
                <a:lnTo>
                  <a:pt x="10366" y="12045"/>
                </a:lnTo>
                <a:lnTo>
                  <a:pt x="10317" y="12118"/>
                </a:lnTo>
                <a:lnTo>
                  <a:pt x="10293" y="12216"/>
                </a:lnTo>
                <a:lnTo>
                  <a:pt x="10439" y="12167"/>
                </a:lnTo>
                <a:lnTo>
                  <a:pt x="10585" y="12094"/>
                </a:lnTo>
                <a:lnTo>
                  <a:pt x="10852" y="11924"/>
                </a:lnTo>
                <a:lnTo>
                  <a:pt x="11193" y="11778"/>
                </a:lnTo>
                <a:lnTo>
                  <a:pt x="11315" y="11753"/>
                </a:lnTo>
                <a:lnTo>
                  <a:pt x="11436" y="11705"/>
                </a:lnTo>
                <a:lnTo>
                  <a:pt x="11461" y="11680"/>
                </a:lnTo>
                <a:lnTo>
                  <a:pt x="12020" y="11851"/>
                </a:lnTo>
                <a:lnTo>
                  <a:pt x="11728" y="11948"/>
                </a:lnTo>
                <a:lnTo>
                  <a:pt x="11436" y="12070"/>
                </a:lnTo>
                <a:lnTo>
                  <a:pt x="11144" y="12191"/>
                </a:lnTo>
                <a:lnTo>
                  <a:pt x="10877" y="12362"/>
                </a:lnTo>
                <a:lnTo>
                  <a:pt x="10633" y="12532"/>
                </a:lnTo>
                <a:lnTo>
                  <a:pt x="10609" y="12556"/>
                </a:lnTo>
                <a:lnTo>
                  <a:pt x="10633" y="12581"/>
                </a:lnTo>
                <a:lnTo>
                  <a:pt x="11144" y="12386"/>
                </a:lnTo>
                <a:lnTo>
                  <a:pt x="11655" y="12216"/>
                </a:lnTo>
                <a:lnTo>
                  <a:pt x="11874" y="12167"/>
                </a:lnTo>
                <a:lnTo>
                  <a:pt x="12093" y="12118"/>
                </a:lnTo>
                <a:lnTo>
                  <a:pt x="12312" y="12094"/>
                </a:lnTo>
                <a:lnTo>
                  <a:pt x="12531" y="12021"/>
                </a:lnTo>
                <a:lnTo>
                  <a:pt x="12969" y="12216"/>
                </a:lnTo>
                <a:lnTo>
                  <a:pt x="12726" y="12289"/>
                </a:lnTo>
                <a:lnTo>
                  <a:pt x="12507" y="12386"/>
                </a:lnTo>
                <a:lnTo>
                  <a:pt x="11874" y="12654"/>
                </a:lnTo>
                <a:lnTo>
                  <a:pt x="11582" y="12800"/>
                </a:lnTo>
                <a:lnTo>
                  <a:pt x="11266" y="12897"/>
                </a:lnTo>
                <a:lnTo>
                  <a:pt x="11242" y="12921"/>
                </a:lnTo>
                <a:lnTo>
                  <a:pt x="11217" y="12946"/>
                </a:lnTo>
                <a:lnTo>
                  <a:pt x="11242" y="12970"/>
                </a:lnTo>
                <a:lnTo>
                  <a:pt x="11266" y="12994"/>
                </a:lnTo>
                <a:lnTo>
                  <a:pt x="11850" y="12873"/>
                </a:lnTo>
                <a:lnTo>
                  <a:pt x="12458" y="12727"/>
                </a:lnTo>
                <a:lnTo>
                  <a:pt x="12677" y="12678"/>
                </a:lnTo>
                <a:lnTo>
                  <a:pt x="12920" y="12629"/>
                </a:lnTo>
                <a:lnTo>
                  <a:pt x="13164" y="12556"/>
                </a:lnTo>
                <a:lnTo>
                  <a:pt x="13285" y="12508"/>
                </a:lnTo>
                <a:lnTo>
                  <a:pt x="13383" y="12459"/>
                </a:lnTo>
                <a:lnTo>
                  <a:pt x="13626" y="12629"/>
                </a:lnTo>
                <a:lnTo>
                  <a:pt x="13869" y="12824"/>
                </a:lnTo>
                <a:lnTo>
                  <a:pt x="13602" y="12873"/>
                </a:lnTo>
                <a:lnTo>
                  <a:pt x="12847" y="13067"/>
                </a:lnTo>
                <a:lnTo>
                  <a:pt x="12482" y="13165"/>
                </a:lnTo>
                <a:lnTo>
                  <a:pt x="12142" y="13286"/>
                </a:lnTo>
                <a:lnTo>
                  <a:pt x="12093" y="13335"/>
                </a:lnTo>
                <a:lnTo>
                  <a:pt x="12117" y="13359"/>
                </a:lnTo>
                <a:lnTo>
                  <a:pt x="12263" y="13408"/>
                </a:lnTo>
                <a:lnTo>
                  <a:pt x="12409" y="13432"/>
                </a:lnTo>
                <a:lnTo>
                  <a:pt x="12531" y="13457"/>
                </a:lnTo>
                <a:lnTo>
                  <a:pt x="12677" y="13432"/>
                </a:lnTo>
                <a:lnTo>
                  <a:pt x="12969" y="13408"/>
                </a:lnTo>
                <a:lnTo>
                  <a:pt x="13237" y="13335"/>
                </a:lnTo>
                <a:lnTo>
                  <a:pt x="13675" y="13238"/>
                </a:lnTo>
                <a:lnTo>
                  <a:pt x="13869" y="13189"/>
                </a:lnTo>
                <a:lnTo>
                  <a:pt x="14088" y="13165"/>
                </a:lnTo>
                <a:lnTo>
                  <a:pt x="14186" y="13140"/>
                </a:lnTo>
                <a:lnTo>
                  <a:pt x="14356" y="13335"/>
                </a:lnTo>
                <a:lnTo>
                  <a:pt x="14502" y="13530"/>
                </a:lnTo>
                <a:lnTo>
                  <a:pt x="14186" y="13554"/>
                </a:lnTo>
                <a:lnTo>
                  <a:pt x="13845" y="13578"/>
                </a:lnTo>
                <a:lnTo>
                  <a:pt x="13529" y="13627"/>
                </a:lnTo>
                <a:lnTo>
                  <a:pt x="13212" y="13676"/>
                </a:lnTo>
                <a:lnTo>
                  <a:pt x="13042" y="13724"/>
                </a:lnTo>
                <a:lnTo>
                  <a:pt x="12896" y="13773"/>
                </a:lnTo>
                <a:lnTo>
                  <a:pt x="12872" y="13797"/>
                </a:lnTo>
                <a:lnTo>
                  <a:pt x="12872" y="13822"/>
                </a:lnTo>
                <a:lnTo>
                  <a:pt x="12896" y="13846"/>
                </a:lnTo>
                <a:lnTo>
                  <a:pt x="12896" y="13870"/>
                </a:lnTo>
                <a:lnTo>
                  <a:pt x="13188" y="13919"/>
                </a:lnTo>
                <a:lnTo>
                  <a:pt x="13456" y="13943"/>
                </a:lnTo>
                <a:lnTo>
                  <a:pt x="13991" y="13919"/>
                </a:lnTo>
                <a:lnTo>
                  <a:pt x="14745" y="13919"/>
                </a:lnTo>
                <a:lnTo>
                  <a:pt x="14916" y="14284"/>
                </a:lnTo>
                <a:lnTo>
                  <a:pt x="14405" y="14308"/>
                </a:lnTo>
                <a:lnTo>
                  <a:pt x="13821" y="14308"/>
                </a:lnTo>
                <a:lnTo>
                  <a:pt x="13529" y="14333"/>
                </a:lnTo>
                <a:lnTo>
                  <a:pt x="13383" y="14357"/>
                </a:lnTo>
                <a:lnTo>
                  <a:pt x="13237" y="14381"/>
                </a:lnTo>
                <a:lnTo>
                  <a:pt x="13212" y="14406"/>
                </a:lnTo>
                <a:lnTo>
                  <a:pt x="13188" y="14454"/>
                </a:lnTo>
                <a:lnTo>
                  <a:pt x="13212" y="14503"/>
                </a:lnTo>
                <a:lnTo>
                  <a:pt x="13237" y="14527"/>
                </a:lnTo>
                <a:lnTo>
                  <a:pt x="13529" y="14600"/>
                </a:lnTo>
                <a:lnTo>
                  <a:pt x="13821" y="14625"/>
                </a:lnTo>
                <a:lnTo>
                  <a:pt x="14721" y="14625"/>
                </a:lnTo>
                <a:lnTo>
                  <a:pt x="15037" y="14600"/>
                </a:lnTo>
                <a:lnTo>
                  <a:pt x="15110" y="14868"/>
                </a:lnTo>
                <a:lnTo>
                  <a:pt x="15159" y="15136"/>
                </a:lnTo>
                <a:lnTo>
                  <a:pt x="14989" y="15087"/>
                </a:lnTo>
                <a:lnTo>
                  <a:pt x="14818" y="15087"/>
                </a:lnTo>
                <a:lnTo>
                  <a:pt x="14453" y="15063"/>
                </a:lnTo>
                <a:lnTo>
                  <a:pt x="14234" y="15063"/>
                </a:lnTo>
                <a:lnTo>
                  <a:pt x="13991" y="15087"/>
                </a:lnTo>
                <a:lnTo>
                  <a:pt x="13772" y="15111"/>
                </a:lnTo>
                <a:lnTo>
                  <a:pt x="13529" y="15184"/>
                </a:lnTo>
                <a:lnTo>
                  <a:pt x="13504" y="15209"/>
                </a:lnTo>
                <a:lnTo>
                  <a:pt x="13504" y="15233"/>
                </a:lnTo>
                <a:lnTo>
                  <a:pt x="13504" y="15282"/>
                </a:lnTo>
                <a:lnTo>
                  <a:pt x="13553" y="15282"/>
                </a:lnTo>
                <a:lnTo>
                  <a:pt x="14015" y="15306"/>
                </a:lnTo>
                <a:lnTo>
                  <a:pt x="14453" y="15330"/>
                </a:lnTo>
                <a:lnTo>
                  <a:pt x="14843" y="15355"/>
                </a:lnTo>
                <a:lnTo>
                  <a:pt x="15013" y="15355"/>
                </a:lnTo>
                <a:lnTo>
                  <a:pt x="15183" y="15330"/>
                </a:lnTo>
                <a:lnTo>
                  <a:pt x="15183" y="15330"/>
                </a:lnTo>
                <a:lnTo>
                  <a:pt x="15086" y="15355"/>
                </a:lnTo>
                <a:lnTo>
                  <a:pt x="14794" y="15452"/>
                </a:lnTo>
                <a:lnTo>
                  <a:pt x="14502" y="15549"/>
                </a:lnTo>
                <a:lnTo>
                  <a:pt x="13918" y="15671"/>
                </a:lnTo>
                <a:lnTo>
                  <a:pt x="13310" y="15768"/>
                </a:lnTo>
                <a:lnTo>
                  <a:pt x="12701" y="15841"/>
                </a:lnTo>
                <a:lnTo>
                  <a:pt x="12677" y="15720"/>
                </a:lnTo>
                <a:lnTo>
                  <a:pt x="12653" y="15525"/>
                </a:lnTo>
                <a:lnTo>
                  <a:pt x="12628" y="15428"/>
                </a:lnTo>
                <a:lnTo>
                  <a:pt x="12555" y="15330"/>
                </a:lnTo>
                <a:lnTo>
                  <a:pt x="12482" y="15257"/>
                </a:lnTo>
                <a:lnTo>
                  <a:pt x="12385" y="15233"/>
                </a:lnTo>
                <a:lnTo>
                  <a:pt x="12288" y="15257"/>
                </a:lnTo>
                <a:lnTo>
                  <a:pt x="12215" y="15330"/>
                </a:lnTo>
                <a:lnTo>
                  <a:pt x="12166" y="15428"/>
                </a:lnTo>
                <a:lnTo>
                  <a:pt x="12142" y="15525"/>
                </a:lnTo>
                <a:lnTo>
                  <a:pt x="12142" y="15720"/>
                </a:lnTo>
                <a:lnTo>
                  <a:pt x="12142" y="15890"/>
                </a:lnTo>
                <a:lnTo>
                  <a:pt x="11801" y="15939"/>
                </a:lnTo>
                <a:lnTo>
                  <a:pt x="11290" y="15987"/>
                </a:lnTo>
                <a:lnTo>
                  <a:pt x="10755" y="16036"/>
                </a:lnTo>
                <a:lnTo>
                  <a:pt x="9709" y="16085"/>
                </a:lnTo>
                <a:lnTo>
                  <a:pt x="7592" y="16085"/>
                </a:lnTo>
                <a:lnTo>
                  <a:pt x="6521" y="16060"/>
                </a:lnTo>
                <a:lnTo>
                  <a:pt x="5475" y="16012"/>
                </a:lnTo>
                <a:lnTo>
                  <a:pt x="4428" y="15939"/>
                </a:lnTo>
                <a:lnTo>
                  <a:pt x="3382" y="15841"/>
                </a:lnTo>
                <a:lnTo>
                  <a:pt x="3236" y="15817"/>
                </a:lnTo>
                <a:lnTo>
                  <a:pt x="3236" y="15768"/>
                </a:lnTo>
                <a:lnTo>
                  <a:pt x="3236" y="15671"/>
                </a:lnTo>
                <a:lnTo>
                  <a:pt x="3212" y="15622"/>
                </a:lnTo>
                <a:lnTo>
                  <a:pt x="3212" y="15574"/>
                </a:lnTo>
                <a:lnTo>
                  <a:pt x="3236" y="15403"/>
                </a:lnTo>
                <a:lnTo>
                  <a:pt x="3236" y="15306"/>
                </a:lnTo>
                <a:lnTo>
                  <a:pt x="3212" y="15209"/>
                </a:lnTo>
                <a:lnTo>
                  <a:pt x="3163" y="15136"/>
                </a:lnTo>
                <a:lnTo>
                  <a:pt x="3090" y="15087"/>
                </a:lnTo>
                <a:lnTo>
                  <a:pt x="3017" y="15087"/>
                </a:lnTo>
                <a:lnTo>
                  <a:pt x="2920" y="15111"/>
                </a:lnTo>
                <a:lnTo>
                  <a:pt x="2823" y="15209"/>
                </a:lnTo>
                <a:lnTo>
                  <a:pt x="2750" y="15330"/>
                </a:lnTo>
                <a:lnTo>
                  <a:pt x="2725" y="15452"/>
                </a:lnTo>
                <a:lnTo>
                  <a:pt x="2701" y="15598"/>
                </a:lnTo>
                <a:lnTo>
                  <a:pt x="2701" y="15695"/>
                </a:lnTo>
                <a:lnTo>
                  <a:pt x="2141" y="15525"/>
                </a:lnTo>
                <a:lnTo>
                  <a:pt x="1582" y="15355"/>
                </a:lnTo>
                <a:lnTo>
                  <a:pt x="1314" y="15282"/>
                </a:lnTo>
                <a:lnTo>
                  <a:pt x="1046" y="15257"/>
                </a:lnTo>
                <a:lnTo>
                  <a:pt x="754" y="15233"/>
                </a:lnTo>
                <a:lnTo>
                  <a:pt x="487" y="15257"/>
                </a:lnTo>
                <a:lnTo>
                  <a:pt x="462" y="15038"/>
                </a:lnTo>
                <a:lnTo>
                  <a:pt x="487" y="14844"/>
                </a:lnTo>
                <a:lnTo>
                  <a:pt x="511" y="14625"/>
                </a:lnTo>
                <a:lnTo>
                  <a:pt x="584" y="14430"/>
                </a:lnTo>
                <a:lnTo>
                  <a:pt x="657" y="14235"/>
                </a:lnTo>
                <a:lnTo>
                  <a:pt x="754" y="14041"/>
                </a:lnTo>
                <a:lnTo>
                  <a:pt x="852" y="13870"/>
                </a:lnTo>
                <a:lnTo>
                  <a:pt x="973" y="13676"/>
                </a:lnTo>
                <a:lnTo>
                  <a:pt x="1241" y="13359"/>
                </a:lnTo>
                <a:lnTo>
                  <a:pt x="1557" y="13043"/>
                </a:lnTo>
                <a:lnTo>
                  <a:pt x="1874" y="12775"/>
                </a:lnTo>
                <a:lnTo>
                  <a:pt x="2190" y="12532"/>
                </a:lnTo>
                <a:lnTo>
                  <a:pt x="2409" y="12386"/>
                </a:lnTo>
                <a:lnTo>
                  <a:pt x="2604" y="12289"/>
                </a:lnTo>
                <a:lnTo>
                  <a:pt x="3042" y="12070"/>
                </a:lnTo>
                <a:lnTo>
                  <a:pt x="3480" y="11924"/>
                </a:lnTo>
                <a:lnTo>
                  <a:pt x="3942" y="11778"/>
                </a:lnTo>
                <a:lnTo>
                  <a:pt x="4234" y="11680"/>
                </a:lnTo>
                <a:lnTo>
                  <a:pt x="4574" y="11607"/>
                </a:lnTo>
                <a:lnTo>
                  <a:pt x="5231" y="11437"/>
                </a:lnTo>
                <a:close/>
                <a:moveTo>
                  <a:pt x="8200" y="1"/>
                </a:moveTo>
                <a:lnTo>
                  <a:pt x="7811" y="50"/>
                </a:lnTo>
                <a:lnTo>
                  <a:pt x="7470" y="123"/>
                </a:lnTo>
                <a:lnTo>
                  <a:pt x="7154" y="244"/>
                </a:lnTo>
                <a:lnTo>
                  <a:pt x="6667" y="463"/>
                </a:lnTo>
                <a:lnTo>
                  <a:pt x="6424" y="609"/>
                </a:lnTo>
                <a:lnTo>
                  <a:pt x="6278" y="731"/>
                </a:lnTo>
                <a:lnTo>
                  <a:pt x="6205" y="804"/>
                </a:lnTo>
                <a:lnTo>
                  <a:pt x="6180" y="853"/>
                </a:lnTo>
                <a:lnTo>
                  <a:pt x="6205" y="926"/>
                </a:lnTo>
                <a:lnTo>
                  <a:pt x="6253" y="974"/>
                </a:lnTo>
                <a:lnTo>
                  <a:pt x="6302" y="999"/>
                </a:lnTo>
                <a:lnTo>
                  <a:pt x="6472" y="999"/>
                </a:lnTo>
                <a:lnTo>
                  <a:pt x="6594" y="950"/>
                </a:lnTo>
                <a:lnTo>
                  <a:pt x="6716" y="877"/>
                </a:lnTo>
                <a:lnTo>
                  <a:pt x="7178" y="682"/>
                </a:lnTo>
                <a:lnTo>
                  <a:pt x="7421" y="585"/>
                </a:lnTo>
                <a:lnTo>
                  <a:pt x="7665" y="488"/>
                </a:lnTo>
                <a:lnTo>
                  <a:pt x="8005" y="439"/>
                </a:lnTo>
                <a:lnTo>
                  <a:pt x="8346" y="415"/>
                </a:lnTo>
                <a:lnTo>
                  <a:pt x="8735" y="439"/>
                </a:lnTo>
                <a:lnTo>
                  <a:pt x="9125" y="488"/>
                </a:lnTo>
                <a:lnTo>
                  <a:pt x="9490" y="585"/>
                </a:lnTo>
                <a:lnTo>
                  <a:pt x="9855" y="707"/>
                </a:lnTo>
                <a:lnTo>
                  <a:pt x="10195" y="828"/>
                </a:lnTo>
                <a:lnTo>
                  <a:pt x="10487" y="974"/>
                </a:lnTo>
                <a:lnTo>
                  <a:pt x="10706" y="1096"/>
                </a:lnTo>
                <a:lnTo>
                  <a:pt x="10877" y="1242"/>
                </a:lnTo>
                <a:lnTo>
                  <a:pt x="11023" y="1412"/>
                </a:lnTo>
                <a:lnTo>
                  <a:pt x="11169" y="1583"/>
                </a:lnTo>
                <a:lnTo>
                  <a:pt x="11290" y="1801"/>
                </a:lnTo>
                <a:lnTo>
                  <a:pt x="11388" y="1996"/>
                </a:lnTo>
                <a:lnTo>
                  <a:pt x="11485" y="2215"/>
                </a:lnTo>
                <a:lnTo>
                  <a:pt x="11558" y="2458"/>
                </a:lnTo>
                <a:lnTo>
                  <a:pt x="11655" y="2921"/>
                </a:lnTo>
                <a:lnTo>
                  <a:pt x="11728" y="3407"/>
                </a:lnTo>
                <a:lnTo>
                  <a:pt x="11753" y="3894"/>
                </a:lnTo>
                <a:lnTo>
                  <a:pt x="11753" y="4356"/>
                </a:lnTo>
                <a:lnTo>
                  <a:pt x="11217" y="4356"/>
                </a:lnTo>
                <a:lnTo>
                  <a:pt x="10974" y="4332"/>
                </a:lnTo>
                <a:lnTo>
                  <a:pt x="10731" y="4259"/>
                </a:lnTo>
                <a:lnTo>
                  <a:pt x="10487" y="4210"/>
                </a:lnTo>
                <a:lnTo>
                  <a:pt x="10244" y="4113"/>
                </a:lnTo>
                <a:lnTo>
                  <a:pt x="9782" y="3918"/>
                </a:lnTo>
                <a:lnTo>
                  <a:pt x="9319" y="3675"/>
                </a:lnTo>
                <a:lnTo>
                  <a:pt x="8881" y="3432"/>
                </a:lnTo>
                <a:lnTo>
                  <a:pt x="8419" y="3164"/>
                </a:lnTo>
                <a:lnTo>
                  <a:pt x="7981" y="2921"/>
                </a:lnTo>
                <a:lnTo>
                  <a:pt x="7908" y="2896"/>
                </a:lnTo>
                <a:lnTo>
                  <a:pt x="7835" y="2896"/>
                </a:lnTo>
                <a:lnTo>
                  <a:pt x="7786" y="2921"/>
                </a:lnTo>
                <a:lnTo>
                  <a:pt x="7738" y="2945"/>
                </a:lnTo>
                <a:lnTo>
                  <a:pt x="7689" y="2994"/>
                </a:lnTo>
                <a:lnTo>
                  <a:pt x="7665" y="3042"/>
                </a:lnTo>
                <a:lnTo>
                  <a:pt x="7640" y="3115"/>
                </a:lnTo>
                <a:lnTo>
                  <a:pt x="7640" y="3164"/>
                </a:lnTo>
                <a:lnTo>
                  <a:pt x="7713" y="3529"/>
                </a:lnTo>
                <a:lnTo>
                  <a:pt x="7786" y="3894"/>
                </a:lnTo>
                <a:lnTo>
                  <a:pt x="7640" y="3797"/>
                </a:lnTo>
                <a:lnTo>
                  <a:pt x="7494" y="3699"/>
                </a:lnTo>
                <a:lnTo>
                  <a:pt x="7202" y="3432"/>
                </a:lnTo>
                <a:lnTo>
                  <a:pt x="6959" y="3140"/>
                </a:lnTo>
                <a:lnTo>
                  <a:pt x="6740" y="2799"/>
                </a:lnTo>
                <a:lnTo>
                  <a:pt x="6545" y="2458"/>
                </a:lnTo>
                <a:lnTo>
                  <a:pt x="6424" y="2118"/>
                </a:lnTo>
                <a:lnTo>
                  <a:pt x="6399" y="1947"/>
                </a:lnTo>
                <a:lnTo>
                  <a:pt x="6375" y="1777"/>
                </a:lnTo>
                <a:lnTo>
                  <a:pt x="6375" y="1607"/>
                </a:lnTo>
                <a:lnTo>
                  <a:pt x="6399" y="1461"/>
                </a:lnTo>
                <a:lnTo>
                  <a:pt x="6399" y="1388"/>
                </a:lnTo>
                <a:lnTo>
                  <a:pt x="6399" y="1339"/>
                </a:lnTo>
                <a:lnTo>
                  <a:pt x="6351" y="1291"/>
                </a:lnTo>
                <a:lnTo>
                  <a:pt x="6302" y="1266"/>
                </a:lnTo>
                <a:lnTo>
                  <a:pt x="6205" y="1266"/>
                </a:lnTo>
                <a:lnTo>
                  <a:pt x="6156" y="1291"/>
                </a:lnTo>
                <a:lnTo>
                  <a:pt x="6107" y="1339"/>
                </a:lnTo>
                <a:lnTo>
                  <a:pt x="6034" y="1485"/>
                </a:lnTo>
                <a:lnTo>
                  <a:pt x="6010" y="1655"/>
                </a:lnTo>
                <a:lnTo>
                  <a:pt x="5815" y="1680"/>
                </a:lnTo>
                <a:lnTo>
                  <a:pt x="5645" y="1728"/>
                </a:lnTo>
                <a:lnTo>
                  <a:pt x="5475" y="1826"/>
                </a:lnTo>
                <a:lnTo>
                  <a:pt x="5304" y="1923"/>
                </a:lnTo>
                <a:lnTo>
                  <a:pt x="5085" y="2069"/>
                </a:lnTo>
                <a:lnTo>
                  <a:pt x="4891" y="2215"/>
                </a:lnTo>
                <a:lnTo>
                  <a:pt x="4720" y="2337"/>
                </a:lnTo>
                <a:lnTo>
                  <a:pt x="4647" y="2410"/>
                </a:lnTo>
                <a:lnTo>
                  <a:pt x="4599" y="2507"/>
                </a:lnTo>
                <a:lnTo>
                  <a:pt x="4574" y="2531"/>
                </a:lnTo>
                <a:lnTo>
                  <a:pt x="4599" y="2556"/>
                </a:lnTo>
                <a:lnTo>
                  <a:pt x="4623" y="2580"/>
                </a:lnTo>
                <a:lnTo>
                  <a:pt x="4647" y="2604"/>
                </a:lnTo>
                <a:lnTo>
                  <a:pt x="4745" y="2580"/>
                </a:lnTo>
                <a:lnTo>
                  <a:pt x="4818" y="2556"/>
                </a:lnTo>
                <a:lnTo>
                  <a:pt x="4988" y="2458"/>
                </a:lnTo>
                <a:lnTo>
                  <a:pt x="5280" y="2239"/>
                </a:lnTo>
                <a:lnTo>
                  <a:pt x="5621" y="1996"/>
                </a:lnTo>
                <a:lnTo>
                  <a:pt x="5986" y="1801"/>
                </a:lnTo>
                <a:lnTo>
                  <a:pt x="5986" y="1996"/>
                </a:lnTo>
                <a:lnTo>
                  <a:pt x="6034" y="2166"/>
                </a:lnTo>
                <a:lnTo>
                  <a:pt x="6083" y="2337"/>
                </a:lnTo>
                <a:lnTo>
                  <a:pt x="6156" y="2531"/>
                </a:lnTo>
                <a:lnTo>
                  <a:pt x="6302" y="2872"/>
                </a:lnTo>
                <a:lnTo>
                  <a:pt x="6472" y="3164"/>
                </a:lnTo>
                <a:lnTo>
                  <a:pt x="6618" y="3359"/>
                </a:lnTo>
                <a:lnTo>
                  <a:pt x="6764" y="3578"/>
                </a:lnTo>
                <a:lnTo>
                  <a:pt x="6959" y="3772"/>
                </a:lnTo>
                <a:lnTo>
                  <a:pt x="7129" y="3967"/>
                </a:lnTo>
                <a:lnTo>
                  <a:pt x="7348" y="4137"/>
                </a:lnTo>
                <a:lnTo>
                  <a:pt x="7567" y="4283"/>
                </a:lnTo>
                <a:lnTo>
                  <a:pt x="7811" y="4381"/>
                </a:lnTo>
                <a:lnTo>
                  <a:pt x="8054" y="4454"/>
                </a:lnTo>
                <a:lnTo>
                  <a:pt x="8151" y="4454"/>
                </a:lnTo>
                <a:lnTo>
                  <a:pt x="8249" y="4381"/>
                </a:lnTo>
                <a:lnTo>
                  <a:pt x="8297" y="4356"/>
                </a:lnTo>
                <a:lnTo>
                  <a:pt x="8322" y="4308"/>
                </a:lnTo>
                <a:lnTo>
                  <a:pt x="8322" y="4235"/>
                </a:lnTo>
                <a:lnTo>
                  <a:pt x="8322" y="4186"/>
                </a:lnTo>
                <a:lnTo>
                  <a:pt x="8151" y="3505"/>
                </a:lnTo>
                <a:lnTo>
                  <a:pt x="8151" y="3505"/>
                </a:lnTo>
                <a:lnTo>
                  <a:pt x="8881" y="3918"/>
                </a:lnTo>
                <a:lnTo>
                  <a:pt x="9587" y="4283"/>
                </a:lnTo>
                <a:lnTo>
                  <a:pt x="9952" y="4429"/>
                </a:lnTo>
                <a:lnTo>
                  <a:pt x="10317" y="4575"/>
                </a:lnTo>
                <a:lnTo>
                  <a:pt x="10682" y="4697"/>
                </a:lnTo>
                <a:lnTo>
                  <a:pt x="11071" y="4746"/>
                </a:lnTo>
                <a:lnTo>
                  <a:pt x="11169" y="4940"/>
                </a:lnTo>
                <a:lnTo>
                  <a:pt x="11242" y="5111"/>
                </a:lnTo>
                <a:lnTo>
                  <a:pt x="11266" y="5281"/>
                </a:lnTo>
                <a:lnTo>
                  <a:pt x="11266" y="5451"/>
                </a:lnTo>
                <a:lnTo>
                  <a:pt x="11242" y="5792"/>
                </a:lnTo>
                <a:lnTo>
                  <a:pt x="11266" y="5865"/>
                </a:lnTo>
                <a:lnTo>
                  <a:pt x="11315" y="5938"/>
                </a:lnTo>
                <a:lnTo>
                  <a:pt x="11363" y="5987"/>
                </a:lnTo>
                <a:lnTo>
                  <a:pt x="11509" y="5987"/>
                </a:lnTo>
                <a:lnTo>
                  <a:pt x="11582" y="5962"/>
                </a:lnTo>
                <a:lnTo>
                  <a:pt x="11631" y="5914"/>
                </a:lnTo>
                <a:lnTo>
                  <a:pt x="11655" y="5841"/>
                </a:lnTo>
                <a:lnTo>
                  <a:pt x="11704" y="5622"/>
                </a:lnTo>
                <a:lnTo>
                  <a:pt x="11704" y="5354"/>
                </a:lnTo>
                <a:lnTo>
                  <a:pt x="11680" y="5135"/>
                </a:lnTo>
                <a:lnTo>
                  <a:pt x="11607" y="4892"/>
                </a:lnTo>
                <a:lnTo>
                  <a:pt x="11558" y="4794"/>
                </a:lnTo>
                <a:lnTo>
                  <a:pt x="11680" y="4770"/>
                </a:lnTo>
                <a:lnTo>
                  <a:pt x="11801" y="4940"/>
                </a:lnTo>
                <a:lnTo>
                  <a:pt x="11923" y="5111"/>
                </a:lnTo>
                <a:lnTo>
                  <a:pt x="11996" y="5305"/>
                </a:lnTo>
                <a:lnTo>
                  <a:pt x="12044" y="5500"/>
                </a:lnTo>
                <a:lnTo>
                  <a:pt x="12069" y="5695"/>
                </a:lnTo>
                <a:lnTo>
                  <a:pt x="12093" y="5889"/>
                </a:lnTo>
                <a:lnTo>
                  <a:pt x="12069" y="6108"/>
                </a:lnTo>
                <a:lnTo>
                  <a:pt x="12044" y="6303"/>
                </a:lnTo>
                <a:lnTo>
                  <a:pt x="11996" y="6522"/>
                </a:lnTo>
                <a:lnTo>
                  <a:pt x="11899" y="6692"/>
                </a:lnTo>
                <a:lnTo>
                  <a:pt x="11801" y="6887"/>
                </a:lnTo>
                <a:lnTo>
                  <a:pt x="11655" y="7033"/>
                </a:lnTo>
                <a:lnTo>
                  <a:pt x="11631" y="7082"/>
                </a:lnTo>
                <a:lnTo>
                  <a:pt x="11631" y="6936"/>
                </a:lnTo>
                <a:lnTo>
                  <a:pt x="11631" y="6814"/>
                </a:lnTo>
                <a:lnTo>
                  <a:pt x="11582" y="6717"/>
                </a:lnTo>
                <a:lnTo>
                  <a:pt x="11509" y="6619"/>
                </a:lnTo>
                <a:lnTo>
                  <a:pt x="11436" y="6571"/>
                </a:lnTo>
                <a:lnTo>
                  <a:pt x="11290" y="6571"/>
                </a:lnTo>
                <a:lnTo>
                  <a:pt x="11242" y="6619"/>
                </a:lnTo>
                <a:lnTo>
                  <a:pt x="11193" y="6668"/>
                </a:lnTo>
                <a:lnTo>
                  <a:pt x="11169" y="6717"/>
                </a:lnTo>
                <a:lnTo>
                  <a:pt x="11169" y="6790"/>
                </a:lnTo>
                <a:lnTo>
                  <a:pt x="11193" y="6863"/>
                </a:lnTo>
                <a:lnTo>
                  <a:pt x="11169" y="6838"/>
                </a:lnTo>
                <a:lnTo>
                  <a:pt x="11144" y="6863"/>
                </a:lnTo>
                <a:lnTo>
                  <a:pt x="11144" y="6984"/>
                </a:lnTo>
                <a:lnTo>
                  <a:pt x="11071" y="7228"/>
                </a:lnTo>
                <a:lnTo>
                  <a:pt x="10974" y="7447"/>
                </a:lnTo>
                <a:lnTo>
                  <a:pt x="10755" y="7933"/>
                </a:lnTo>
                <a:lnTo>
                  <a:pt x="10487" y="8396"/>
                </a:lnTo>
                <a:lnTo>
                  <a:pt x="10317" y="8663"/>
                </a:lnTo>
                <a:lnTo>
                  <a:pt x="10098" y="8907"/>
                </a:lnTo>
                <a:lnTo>
                  <a:pt x="9879" y="9126"/>
                </a:lnTo>
                <a:lnTo>
                  <a:pt x="9611" y="9320"/>
                </a:lnTo>
                <a:lnTo>
                  <a:pt x="9344" y="9491"/>
                </a:lnTo>
                <a:lnTo>
                  <a:pt x="9052" y="9637"/>
                </a:lnTo>
                <a:lnTo>
                  <a:pt x="8735" y="9734"/>
                </a:lnTo>
                <a:lnTo>
                  <a:pt x="8419" y="9782"/>
                </a:lnTo>
                <a:lnTo>
                  <a:pt x="8078" y="9807"/>
                </a:lnTo>
                <a:lnTo>
                  <a:pt x="7738" y="9782"/>
                </a:lnTo>
                <a:lnTo>
                  <a:pt x="7397" y="9709"/>
                </a:lnTo>
                <a:lnTo>
                  <a:pt x="7056" y="9612"/>
                </a:lnTo>
                <a:lnTo>
                  <a:pt x="6716" y="9466"/>
                </a:lnTo>
                <a:lnTo>
                  <a:pt x="6424" y="9296"/>
                </a:lnTo>
                <a:lnTo>
                  <a:pt x="6107" y="9126"/>
                </a:lnTo>
                <a:lnTo>
                  <a:pt x="5840" y="8907"/>
                </a:lnTo>
                <a:lnTo>
                  <a:pt x="5596" y="8712"/>
                </a:lnTo>
                <a:lnTo>
                  <a:pt x="5377" y="8469"/>
                </a:lnTo>
                <a:lnTo>
                  <a:pt x="5158" y="8225"/>
                </a:lnTo>
                <a:lnTo>
                  <a:pt x="4988" y="7958"/>
                </a:lnTo>
                <a:lnTo>
                  <a:pt x="4891" y="7787"/>
                </a:lnTo>
                <a:lnTo>
                  <a:pt x="4818" y="7641"/>
                </a:lnTo>
                <a:lnTo>
                  <a:pt x="4696" y="7301"/>
                </a:lnTo>
                <a:lnTo>
                  <a:pt x="4599" y="6960"/>
                </a:lnTo>
                <a:lnTo>
                  <a:pt x="4477" y="6644"/>
                </a:lnTo>
                <a:lnTo>
                  <a:pt x="4428" y="6571"/>
                </a:lnTo>
                <a:lnTo>
                  <a:pt x="4355" y="6546"/>
                </a:lnTo>
                <a:lnTo>
                  <a:pt x="4282" y="6571"/>
                </a:lnTo>
                <a:lnTo>
                  <a:pt x="4258" y="6595"/>
                </a:lnTo>
                <a:lnTo>
                  <a:pt x="4234" y="6644"/>
                </a:lnTo>
                <a:lnTo>
                  <a:pt x="4209" y="6936"/>
                </a:lnTo>
                <a:lnTo>
                  <a:pt x="4234" y="7228"/>
                </a:lnTo>
                <a:lnTo>
                  <a:pt x="4088" y="7130"/>
                </a:lnTo>
                <a:lnTo>
                  <a:pt x="3966" y="7033"/>
                </a:lnTo>
                <a:lnTo>
                  <a:pt x="3845" y="6911"/>
                </a:lnTo>
                <a:lnTo>
                  <a:pt x="3772" y="6790"/>
                </a:lnTo>
                <a:lnTo>
                  <a:pt x="3699" y="6644"/>
                </a:lnTo>
                <a:lnTo>
                  <a:pt x="3650" y="6473"/>
                </a:lnTo>
                <a:lnTo>
                  <a:pt x="3577" y="6133"/>
                </a:lnTo>
                <a:lnTo>
                  <a:pt x="3553" y="5816"/>
                </a:lnTo>
                <a:lnTo>
                  <a:pt x="3577" y="5670"/>
                </a:lnTo>
                <a:lnTo>
                  <a:pt x="3601" y="5524"/>
                </a:lnTo>
                <a:lnTo>
                  <a:pt x="3650" y="5378"/>
                </a:lnTo>
                <a:lnTo>
                  <a:pt x="3699" y="5232"/>
                </a:lnTo>
                <a:lnTo>
                  <a:pt x="3772" y="5111"/>
                </a:lnTo>
                <a:lnTo>
                  <a:pt x="3893" y="5013"/>
                </a:lnTo>
                <a:lnTo>
                  <a:pt x="3942" y="5013"/>
                </a:lnTo>
                <a:lnTo>
                  <a:pt x="3918" y="5208"/>
                </a:lnTo>
                <a:lnTo>
                  <a:pt x="3942" y="5403"/>
                </a:lnTo>
                <a:lnTo>
                  <a:pt x="3966" y="5476"/>
                </a:lnTo>
                <a:lnTo>
                  <a:pt x="4015" y="5549"/>
                </a:lnTo>
                <a:lnTo>
                  <a:pt x="4063" y="5622"/>
                </a:lnTo>
                <a:lnTo>
                  <a:pt x="4136" y="5670"/>
                </a:lnTo>
                <a:lnTo>
                  <a:pt x="4209" y="5695"/>
                </a:lnTo>
                <a:lnTo>
                  <a:pt x="4258" y="5670"/>
                </a:lnTo>
                <a:lnTo>
                  <a:pt x="4307" y="5646"/>
                </a:lnTo>
                <a:lnTo>
                  <a:pt x="4355" y="5597"/>
                </a:lnTo>
                <a:lnTo>
                  <a:pt x="4355" y="5476"/>
                </a:lnTo>
                <a:lnTo>
                  <a:pt x="4355" y="5403"/>
                </a:lnTo>
                <a:lnTo>
                  <a:pt x="4307" y="5208"/>
                </a:lnTo>
                <a:lnTo>
                  <a:pt x="4331" y="5086"/>
                </a:lnTo>
                <a:lnTo>
                  <a:pt x="4355" y="4965"/>
                </a:lnTo>
                <a:lnTo>
                  <a:pt x="4453" y="4746"/>
                </a:lnTo>
                <a:lnTo>
                  <a:pt x="4550" y="4575"/>
                </a:lnTo>
                <a:lnTo>
                  <a:pt x="4647" y="4405"/>
                </a:lnTo>
                <a:lnTo>
                  <a:pt x="5085" y="4016"/>
                </a:lnTo>
                <a:lnTo>
                  <a:pt x="5377" y="3748"/>
                </a:lnTo>
                <a:lnTo>
                  <a:pt x="5669" y="3432"/>
                </a:lnTo>
                <a:lnTo>
                  <a:pt x="5791" y="3237"/>
                </a:lnTo>
                <a:lnTo>
                  <a:pt x="5888" y="3067"/>
                </a:lnTo>
                <a:lnTo>
                  <a:pt x="5961" y="2872"/>
                </a:lnTo>
                <a:lnTo>
                  <a:pt x="6010" y="2677"/>
                </a:lnTo>
                <a:lnTo>
                  <a:pt x="5986" y="2629"/>
                </a:lnTo>
                <a:lnTo>
                  <a:pt x="5937" y="2604"/>
                </a:lnTo>
                <a:lnTo>
                  <a:pt x="5888" y="2604"/>
                </a:lnTo>
                <a:lnTo>
                  <a:pt x="5864" y="2629"/>
                </a:lnTo>
                <a:lnTo>
                  <a:pt x="5718" y="2750"/>
                </a:lnTo>
                <a:lnTo>
                  <a:pt x="5596" y="2921"/>
                </a:lnTo>
                <a:lnTo>
                  <a:pt x="5377" y="3237"/>
                </a:lnTo>
                <a:lnTo>
                  <a:pt x="5110" y="3505"/>
                </a:lnTo>
                <a:lnTo>
                  <a:pt x="4818" y="3772"/>
                </a:lnTo>
                <a:lnTo>
                  <a:pt x="4647" y="3894"/>
                </a:lnTo>
                <a:lnTo>
                  <a:pt x="4453" y="4040"/>
                </a:lnTo>
                <a:lnTo>
                  <a:pt x="4063" y="4332"/>
                </a:lnTo>
                <a:lnTo>
                  <a:pt x="4112" y="3894"/>
                </a:lnTo>
                <a:lnTo>
                  <a:pt x="4209" y="3456"/>
                </a:lnTo>
                <a:lnTo>
                  <a:pt x="4331" y="3042"/>
                </a:lnTo>
                <a:lnTo>
                  <a:pt x="4477" y="2629"/>
                </a:lnTo>
                <a:lnTo>
                  <a:pt x="4599" y="2337"/>
                </a:lnTo>
                <a:lnTo>
                  <a:pt x="4769" y="2045"/>
                </a:lnTo>
                <a:lnTo>
                  <a:pt x="4939" y="1777"/>
                </a:lnTo>
                <a:lnTo>
                  <a:pt x="5158" y="1558"/>
                </a:lnTo>
                <a:lnTo>
                  <a:pt x="5256" y="1485"/>
                </a:lnTo>
                <a:lnTo>
                  <a:pt x="5377" y="1412"/>
                </a:lnTo>
                <a:lnTo>
                  <a:pt x="5596" y="1364"/>
                </a:lnTo>
                <a:lnTo>
                  <a:pt x="5815" y="1315"/>
                </a:lnTo>
                <a:lnTo>
                  <a:pt x="5913" y="1291"/>
                </a:lnTo>
                <a:lnTo>
                  <a:pt x="6034" y="1242"/>
                </a:lnTo>
                <a:lnTo>
                  <a:pt x="6034" y="1218"/>
                </a:lnTo>
                <a:lnTo>
                  <a:pt x="6034" y="1193"/>
                </a:lnTo>
                <a:lnTo>
                  <a:pt x="5961" y="1096"/>
                </a:lnTo>
                <a:lnTo>
                  <a:pt x="5888" y="1023"/>
                </a:lnTo>
                <a:lnTo>
                  <a:pt x="5767" y="974"/>
                </a:lnTo>
                <a:lnTo>
                  <a:pt x="5523" y="974"/>
                </a:lnTo>
                <a:lnTo>
                  <a:pt x="5402" y="999"/>
                </a:lnTo>
                <a:lnTo>
                  <a:pt x="5183" y="1072"/>
                </a:lnTo>
                <a:lnTo>
                  <a:pt x="5037" y="1145"/>
                </a:lnTo>
                <a:lnTo>
                  <a:pt x="4915" y="1242"/>
                </a:lnTo>
                <a:lnTo>
                  <a:pt x="4793" y="1364"/>
                </a:lnTo>
                <a:lnTo>
                  <a:pt x="4672" y="1485"/>
                </a:lnTo>
                <a:lnTo>
                  <a:pt x="4477" y="1728"/>
                </a:lnTo>
                <a:lnTo>
                  <a:pt x="4307" y="2020"/>
                </a:lnTo>
                <a:lnTo>
                  <a:pt x="4161" y="2312"/>
                </a:lnTo>
                <a:lnTo>
                  <a:pt x="4015" y="2653"/>
                </a:lnTo>
                <a:lnTo>
                  <a:pt x="3893" y="3018"/>
                </a:lnTo>
                <a:lnTo>
                  <a:pt x="3772" y="3359"/>
                </a:lnTo>
                <a:lnTo>
                  <a:pt x="3699" y="3724"/>
                </a:lnTo>
                <a:lnTo>
                  <a:pt x="3650" y="4113"/>
                </a:lnTo>
                <a:lnTo>
                  <a:pt x="3650" y="4454"/>
                </a:lnTo>
                <a:lnTo>
                  <a:pt x="3674" y="4819"/>
                </a:lnTo>
                <a:lnTo>
                  <a:pt x="3553" y="4892"/>
                </a:lnTo>
                <a:lnTo>
                  <a:pt x="3455" y="5038"/>
                </a:lnTo>
                <a:lnTo>
                  <a:pt x="3382" y="5184"/>
                </a:lnTo>
                <a:lnTo>
                  <a:pt x="3334" y="5378"/>
                </a:lnTo>
                <a:lnTo>
                  <a:pt x="3236" y="5719"/>
                </a:lnTo>
                <a:lnTo>
                  <a:pt x="3212" y="5962"/>
                </a:lnTo>
                <a:lnTo>
                  <a:pt x="3236" y="6230"/>
                </a:lnTo>
                <a:lnTo>
                  <a:pt x="3285" y="6522"/>
                </a:lnTo>
                <a:lnTo>
                  <a:pt x="3358" y="6814"/>
                </a:lnTo>
                <a:lnTo>
                  <a:pt x="3480" y="7082"/>
                </a:lnTo>
                <a:lnTo>
                  <a:pt x="3626" y="7325"/>
                </a:lnTo>
                <a:lnTo>
                  <a:pt x="3723" y="7422"/>
                </a:lnTo>
                <a:lnTo>
                  <a:pt x="3845" y="7520"/>
                </a:lnTo>
                <a:lnTo>
                  <a:pt x="3942" y="7593"/>
                </a:lnTo>
                <a:lnTo>
                  <a:pt x="4063" y="7641"/>
                </a:lnTo>
                <a:lnTo>
                  <a:pt x="4209" y="7690"/>
                </a:lnTo>
                <a:lnTo>
                  <a:pt x="4355" y="7690"/>
                </a:lnTo>
                <a:lnTo>
                  <a:pt x="4477" y="7933"/>
                </a:lnTo>
                <a:lnTo>
                  <a:pt x="4599" y="8177"/>
                </a:lnTo>
                <a:lnTo>
                  <a:pt x="4745" y="8396"/>
                </a:lnTo>
                <a:lnTo>
                  <a:pt x="4915" y="8615"/>
                </a:lnTo>
                <a:lnTo>
                  <a:pt x="5085" y="8809"/>
                </a:lnTo>
                <a:lnTo>
                  <a:pt x="5256" y="8980"/>
                </a:lnTo>
                <a:lnTo>
                  <a:pt x="5645" y="9320"/>
                </a:lnTo>
                <a:lnTo>
                  <a:pt x="6010" y="9588"/>
                </a:lnTo>
                <a:lnTo>
                  <a:pt x="6424" y="9831"/>
                </a:lnTo>
                <a:lnTo>
                  <a:pt x="6351" y="9855"/>
                </a:lnTo>
                <a:lnTo>
                  <a:pt x="6278" y="9928"/>
                </a:lnTo>
                <a:lnTo>
                  <a:pt x="6253" y="10001"/>
                </a:lnTo>
                <a:lnTo>
                  <a:pt x="6205" y="10074"/>
                </a:lnTo>
                <a:lnTo>
                  <a:pt x="6180" y="10269"/>
                </a:lnTo>
                <a:lnTo>
                  <a:pt x="6156" y="10464"/>
                </a:lnTo>
                <a:lnTo>
                  <a:pt x="6156" y="10610"/>
                </a:lnTo>
                <a:lnTo>
                  <a:pt x="6180" y="10804"/>
                </a:lnTo>
                <a:lnTo>
                  <a:pt x="6010" y="10829"/>
                </a:lnTo>
                <a:lnTo>
                  <a:pt x="5864" y="10853"/>
                </a:lnTo>
                <a:lnTo>
                  <a:pt x="5596" y="10902"/>
                </a:lnTo>
                <a:lnTo>
                  <a:pt x="5231" y="10975"/>
                </a:lnTo>
                <a:lnTo>
                  <a:pt x="4866" y="11072"/>
                </a:lnTo>
                <a:lnTo>
                  <a:pt x="4161" y="11242"/>
                </a:lnTo>
                <a:lnTo>
                  <a:pt x="3480" y="11437"/>
                </a:lnTo>
                <a:lnTo>
                  <a:pt x="2993" y="11632"/>
                </a:lnTo>
                <a:lnTo>
                  <a:pt x="2531" y="11826"/>
                </a:lnTo>
                <a:lnTo>
                  <a:pt x="2068" y="12070"/>
                </a:lnTo>
                <a:lnTo>
                  <a:pt x="1655" y="12362"/>
                </a:lnTo>
                <a:lnTo>
                  <a:pt x="1314" y="12654"/>
                </a:lnTo>
                <a:lnTo>
                  <a:pt x="973" y="12970"/>
                </a:lnTo>
                <a:lnTo>
                  <a:pt x="681" y="13335"/>
                </a:lnTo>
                <a:lnTo>
                  <a:pt x="414" y="13700"/>
                </a:lnTo>
                <a:lnTo>
                  <a:pt x="316" y="13919"/>
                </a:lnTo>
                <a:lnTo>
                  <a:pt x="219" y="14114"/>
                </a:lnTo>
                <a:lnTo>
                  <a:pt x="122" y="14333"/>
                </a:lnTo>
                <a:lnTo>
                  <a:pt x="73" y="14552"/>
                </a:lnTo>
                <a:lnTo>
                  <a:pt x="24" y="14771"/>
                </a:lnTo>
                <a:lnTo>
                  <a:pt x="0" y="14990"/>
                </a:lnTo>
                <a:lnTo>
                  <a:pt x="24" y="15209"/>
                </a:lnTo>
                <a:lnTo>
                  <a:pt x="49" y="15428"/>
                </a:lnTo>
                <a:lnTo>
                  <a:pt x="73" y="15525"/>
                </a:lnTo>
                <a:lnTo>
                  <a:pt x="122" y="15574"/>
                </a:lnTo>
                <a:lnTo>
                  <a:pt x="170" y="15598"/>
                </a:lnTo>
                <a:lnTo>
                  <a:pt x="243" y="15598"/>
                </a:lnTo>
                <a:lnTo>
                  <a:pt x="316" y="15671"/>
                </a:lnTo>
                <a:lnTo>
                  <a:pt x="414" y="15695"/>
                </a:lnTo>
                <a:lnTo>
                  <a:pt x="803" y="15720"/>
                </a:lnTo>
                <a:lnTo>
                  <a:pt x="1217" y="15793"/>
                </a:lnTo>
                <a:lnTo>
                  <a:pt x="1606" y="15890"/>
                </a:lnTo>
                <a:lnTo>
                  <a:pt x="1995" y="15987"/>
                </a:lnTo>
                <a:lnTo>
                  <a:pt x="2774" y="16231"/>
                </a:lnTo>
                <a:lnTo>
                  <a:pt x="3163" y="16328"/>
                </a:lnTo>
                <a:lnTo>
                  <a:pt x="3553" y="16401"/>
                </a:lnTo>
                <a:lnTo>
                  <a:pt x="4599" y="16498"/>
                </a:lnTo>
                <a:lnTo>
                  <a:pt x="5669" y="16547"/>
                </a:lnTo>
                <a:lnTo>
                  <a:pt x="6716" y="16596"/>
                </a:lnTo>
                <a:lnTo>
                  <a:pt x="7762" y="16620"/>
                </a:lnTo>
                <a:lnTo>
                  <a:pt x="9879" y="16620"/>
                </a:lnTo>
                <a:lnTo>
                  <a:pt x="10950" y="16547"/>
                </a:lnTo>
                <a:lnTo>
                  <a:pt x="11996" y="16450"/>
                </a:lnTo>
                <a:lnTo>
                  <a:pt x="12823" y="16352"/>
                </a:lnTo>
                <a:lnTo>
                  <a:pt x="13626" y="16255"/>
                </a:lnTo>
                <a:lnTo>
                  <a:pt x="14040" y="16206"/>
                </a:lnTo>
                <a:lnTo>
                  <a:pt x="14453" y="16109"/>
                </a:lnTo>
                <a:lnTo>
                  <a:pt x="14843" y="16012"/>
                </a:lnTo>
                <a:lnTo>
                  <a:pt x="15232" y="15890"/>
                </a:lnTo>
                <a:lnTo>
                  <a:pt x="15305" y="15841"/>
                </a:lnTo>
                <a:lnTo>
                  <a:pt x="15378" y="15768"/>
                </a:lnTo>
                <a:lnTo>
                  <a:pt x="15402" y="15695"/>
                </a:lnTo>
                <a:lnTo>
                  <a:pt x="15427" y="15622"/>
                </a:lnTo>
                <a:lnTo>
                  <a:pt x="15524" y="15622"/>
                </a:lnTo>
                <a:lnTo>
                  <a:pt x="15621" y="15574"/>
                </a:lnTo>
                <a:lnTo>
                  <a:pt x="15670" y="15549"/>
                </a:lnTo>
                <a:lnTo>
                  <a:pt x="15694" y="15501"/>
                </a:lnTo>
                <a:lnTo>
                  <a:pt x="15694" y="15452"/>
                </a:lnTo>
                <a:lnTo>
                  <a:pt x="15694" y="15379"/>
                </a:lnTo>
                <a:lnTo>
                  <a:pt x="15646" y="14965"/>
                </a:lnTo>
                <a:lnTo>
                  <a:pt x="15548" y="14576"/>
                </a:lnTo>
                <a:lnTo>
                  <a:pt x="15427" y="14187"/>
                </a:lnTo>
                <a:lnTo>
                  <a:pt x="15256" y="13822"/>
                </a:lnTo>
                <a:lnTo>
                  <a:pt x="15281" y="13822"/>
                </a:lnTo>
                <a:lnTo>
                  <a:pt x="15329" y="13797"/>
                </a:lnTo>
                <a:lnTo>
                  <a:pt x="15354" y="13724"/>
                </a:lnTo>
                <a:lnTo>
                  <a:pt x="15354" y="13676"/>
                </a:lnTo>
                <a:lnTo>
                  <a:pt x="15305" y="13627"/>
                </a:lnTo>
                <a:lnTo>
                  <a:pt x="15110" y="13554"/>
                </a:lnTo>
                <a:lnTo>
                  <a:pt x="14989" y="13359"/>
                </a:lnTo>
                <a:lnTo>
                  <a:pt x="14843" y="13140"/>
                </a:lnTo>
                <a:lnTo>
                  <a:pt x="14502" y="12751"/>
                </a:lnTo>
                <a:lnTo>
                  <a:pt x="14113" y="12386"/>
                </a:lnTo>
                <a:lnTo>
                  <a:pt x="13699" y="12070"/>
                </a:lnTo>
                <a:lnTo>
                  <a:pt x="13456" y="11924"/>
                </a:lnTo>
                <a:lnTo>
                  <a:pt x="13237" y="11778"/>
                </a:lnTo>
                <a:lnTo>
                  <a:pt x="12726" y="11559"/>
                </a:lnTo>
                <a:lnTo>
                  <a:pt x="12215" y="11388"/>
                </a:lnTo>
                <a:lnTo>
                  <a:pt x="11680" y="11242"/>
                </a:lnTo>
                <a:lnTo>
                  <a:pt x="11071" y="11121"/>
                </a:lnTo>
                <a:lnTo>
                  <a:pt x="10463" y="11023"/>
                </a:lnTo>
                <a:lnTo>
                  <a:pt x="10341" y="10999"/>
                </a:lnTo>
                <a:lnTo>
                  <a:pt x="10244" y="10975"/>
                </a:lnTo>
                <a:lnTo>
                  <a:pt x="9879" y="10902"/>
                </a:lnTo>
                <a:lnTo>
                  <a:pt x="9684" y="10877"/>
                </a:lnTo>
                <a:lnTo>
                  <a:pt x="9490" y="10877"/>
                </a:lnTo>
                <a:lnTo>
                  <a:pt x="9490" y="10780"/>
                </a:lnTo>
                <a:lnTo>
                  <a:pt x="9490" y="10658"/>
                </a:lnTo>
                <a:lnTo>
                  <a:pt x="9490" y="10415"/>
                </a:lnTo>
                <a:lnTo>
                  <a:pt x="9490" y="10172"/>
                </a:lnTo>
                <a:lnTo>
                  <a:pt x="9465" y="10050"/>
                </a:lnTo>
                <a:lnTo>
                  <a:pt x="9441" y="9977"/>
                </a:lnTo>
                <a:lnTo>
                  <a:pt x="9660" y="9831"/>
                </a:lnTo>
                <a:lnTo>
                  <a:pt x="9879" y="9709"/>
                </a:lnTo>
                <a:lnTo>
                  <a:pt x="10098" y="9539"/>
                </a:lnTo>
                <a:lnTo>
                  <a:pt x="10293" y="9369"/>
                </a:lnTo>
                <a:lnTo>
                  <a:pt x="10463" y="9174"/>
                </a:lnTo>
                <a:lnTo>
                  <a:pt x="10633" y="8980"/>
                </a:lnTo>
                <a:lnTo>
                  <a:pt x="10804" y="8761"/>
                </a:lnTo>
                <a:lnTo>
                  <a:pt x="10950" y="8542"/>
                </a:lnTo>
                <a:lnTo>
                  <a:pt x="11193" y="8128"/>
                </a:lnTo>
                <a:lnTo>
                  <a:pt x="11363" y="7812"/>
                </a:lnTo>
                <a:lnTo>
                  <a:pt x="11509" y="7495"/>
                </a:lnTo>
                <a:lnTo>
                  <a:pt x="11582" y="7495"/>
                </a:lnTo>
                <a:lnTo>
                  <a:pt x="11655" y="7471"/>
                </a:lnTo>
                <a:lnTo>
                  <a:pt x="11801" y="7398"/>
                </a:lnTo>
                <a:lnTo>
                  <a:pt x="11947" y="7252"/>
                </a:lnTo>
                <a:lnTo>
                  <a:pt x="12093" y="7082"/>
                </a:lnTo>
                <a:lnTo>
                  <a:pt x="12215" y="6887"/>
                </a:lnTo>
                <a:lnTo>
                  <a:pt x="12288" y="6717"/>
                </a:lnTo>
                <a:lnTo>
                  <a:pt x="12409" y="6425"/>
                </a:lnTo>
                <a:lnTo>
                  <a:pt x="12458" y="6206"/>
                </a:lnTo>
                <a:lnTo>
                  <a:pt x="12482" y="5987"/>
                </a:lnTo>
                <a:lnTo>
                  <a:pt x="12482" y="5768"/>
                </a:lnTo>
                <a:lnTo>
                  <a:pt x="12458" y="5549"/>
                </a:lnTo>
                <a:lnTo>
                  <a:pt x="12434" y="5330"/>
                </a:lnTo>
                <a:lnTo>
                  <a:pt x="12361" y="5111"/>
                </a:lnTo>
                <a:lnTo>
                  <a:pt x="12263" y="4916"/>
                </a:lnTo>
                <a:lnTo>
                  <a:pt x="12142" y="4721"/>
                </a:lnTo>
                <a:lnTo>
                  <a:pt x="12190" y="4697"/>
                </a:lnTo>
                <a:lnTo>
                  <a:pt x="12239" y="4648"/>
                </a:lnTo>
                <a:lnTo>
                  <a:pt x="12263" y="4551"/>
                </a:lnTo>
                <a:lnTo>
                  <a:pt x="12239" y="4454"/>
                </a:lnTo>
                <a:lnTo>
                  <a:pt x="12166" y="4356"/>
                </a:lnTo>
                <a:lnTo>
                  <a:pt x="12166" y="3797"/>
                </a:lnTo>
                <a:lnTo>
                  <a:pt x="12142" y="3237"/>
                </a:lnTo>
                <a:lnTo>
                  <a:pt x="12093" y="2969"/>
                </a:lnTo>
                <a:lnTo>
                  <a:pt x="12044" y="2677"/>
                </a:lnTo>
                <a:lnTo>
                  <a:pt x="11971" y="2410"/>
                </a:lnTo>
                <a:lnTo>
                  <a:pt x="11899" y="2142"/>
                </a:lnTo>
                <a:lnTo>
                  <a:pt x="11801" y="1874"/>
                </a:lnTo>
                <a:lnTo>
                  <a:pt x="11680" y="1631"/>
                </a:lnTo>
                <a:lnTo>
                  <a:pt x="11534" y="1412"/>
                </a:lnTo>
                <a:lnTo>
                  <a:pt x="11363" y="1193"/>
                </a:lnTo>
                <a:lnTo>
                  <a:pt x="11193" y="974"/>
                </a:lnTo>
                <a:lnTo>
                  <a:pt x="10974" y="804"/>
                </a:lnTo>
                <a:lnTo>
                  <a:pt x="10755" y="634"/>
                </a:lnTo>
                <a:lnTo>
                  <a:pt x="10487" y="488"/>
                </a:lnTo>
                <a:lnTo>
                  <a:pt x="10171" y="342"/>
                </a:lnTo>
                <a:lnTo>
                  <a:pt x="9782" y="220"/>
                </a:lnTo>
                <a:lnTo>
                  <a:pt x="9417" y="123"/>
                </a:lnTo>
                <a:lnTo>
                  <a:pt x="9003" y="50"/>
                </a:lnTo>
                <a:lnTo>
                  <a:pt x="8589" y="25"/>
                </a:lnTo>
                <a:lnTo>
                  <a:pt x="8200" y="1"/>
                </a:lnTo>
                <a:close/>
              </a:path>
            </a:pathLst>
          </a:custGeom>
          <a:solidFill>
            <a:srgbClr val="005689"/>
          </a:solidFill>
          <a:ln>
            <a:noFill/>
          </a:ln>
        </p:spPr>
        <p:txBody>
          <a:bodyPr spcFirstLastPara="1" wrap="square" lIns="121900" tIns="121900" rIns="121900" bIns="121900" anchor="ctr" anchorCtr="0">
            <a:noAutofit/>
          </a:bodyPr>
          <a:lstStyle/>
          <a:p>
            <a:endParaRPr sz="2400"/>
          </a:p>
        </p:txBody>
      </p:sp>
      <p:sp>
        <p:nvSpPr>
          <p:cNvPr id="2" name="Title 3">
            <a:extLst>
              <a:ext uri="{FF2B5EF4-FFF2-40B4-BE49-F238E27FC236}">
                <a16:creationId xmlns:a16="http://schemas.microsoft.com/office/drawing/2014/main" id="{0B2CBF3A-1951-0279-4970-A94D4675B730}"/>
              </a:ext>
            </a:extLst>
          </p:cNvPr>
          <p:cNvSpPr txBox="1">
            <a:spLocks/>
          </p:cNvSpPr>
          <p:nvPr/>
        </p:nvSpPr>
        <p:spPr>
          <a:xfrm>
            <a:off x="743249" y="524253"/>
            <a:ext cx="1665139"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U</a:t>
            </a:r>
            <a:r>
              <a:rPr lang="en-KE" sz="2800" dirty="0">
                <a:solidFill>
                  <a:srgbClr val="00B2E2"/>
                </a:solidFill>
                <a:latin typeface="Fredoka One" panose="02000000000000000000" pitchFamily="2" charset="77"/>
              </a:rPr>
              <a:t>RBAN</a:t>
            </a:r>
          </a:p>
        </p:txBody>
      </p:sp>
      <p:sp>
        <p:nvSpPr>
          <p:cNvPr id="10" name="Title 3">
            <a:extLst>
              <a:ext uri="{FF2B5EF4-FFF2-40B4-BE49-F238E27FC236}">
                <a16:creationId xmlns:a16="http://schemas.microsoft.com/office/drawing/2014/main" id="{F9C5A8D8-6E10-F7C8-46DD-12F6347DB076}"/>
              </a:ext>
            </a:extLst>
          </p:cNvPr>
          <p:cNvSpPr txBox="1">
            <a:spLocks/>
          </p:cNvSpPr>
          <p:nvPr/>
        </p:nvSpPr>
        <p:spPr>
          <a:xfrm>
            <a:off x="743248" y="882463"/>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T</a:t>
            </a:r>
            <a:r>
              <a:rPr lang="en-KE" sz="2800" dirty="0">
                <a:solidFill>
                  <a:srgbClr val="00B2E2"/>
                </a:solidFill>
                <a:latin typeface="Fredoka One" panose="02000000000000000000" pitchFamily="2" charset="77"/>
              </a:rPr>
              <a:t>HINKERS</a:t>
            </a:r>
          </a:p>
        </p:txBody>
      </p:sp>
      <p:sp>
        <p:nvSpPr>
          <p:cNvPr id="11" name="Title 3">
            <a:extLst>
              <a:ext uri="{FF2B5EF4-FFF2-40B4-BE49-F238E27FC236}">
                <a16:creationId xmlns:a16="http://schemas.microsoft.com/office/drawing/2014/main" id="{C17F7086-868C-7CCB-ED50-EDFE3A9173F5}"/>
              </a:ext>
            </a:extLst>
          </p:cNvPr>
          <p:cNvSpPr txBox="1">
            <a:spLocks/>
          </p:cNvSpPr>
          <p:nvPr/>
        </p:nvSpPr>
        <p:spPr>
          <a:xfrm>
            <a:off x="759290" y="1224339"/>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C</a:t>
            </a:r>
            <a:r>
              <a:rPr lang="en-KE" sz="2800" dirty="0">
                <a:solidFill>
                  <a:srgbClr val="00B2E2"/>
                </a:solidFill>
                <a:latin typeface="Fredoka One" panose="02000000000000000000" pitchFamily="2" charset="77"/>
              </a:rPr>
              <a:t>AMPUS</a:t>
            </a:r>
          </a:p>
        </p:txBody>
      </p:sp>
      <p:sp>
        <p:nvSpPr>
          <p:cNvPr id="12" name="Title 3">
            <a:extLst>
              <a:ext uri="{FF2B5EF4-FFF2-40B4-BE49-F238E27FC236}">
                <a16:creationId xmlns:a16="http://schemas.microsoft.com/office/drawing/2014/main" id="{4D6D2D4E-C52A-F371-7D5B-ED25AFEB8223}"/>
              </a:ext>
            </a:extLst>
          </p:cNvPr>
          <p:cNvSpPr txBox="1">
            <a:spLocks/>
          </p:cNvSpPr>
          <p:nvPr/>
        </p:nvSpPr>
        <p:spPr>
          <a:xfrm>
            <a:off x="-3361140" y="604118"/>
            <a:ext cx="10515600" cy="1325563"/>
          </a:xfrm>
          <a:prstGeom prst="rect">
            <a:avLst/>
          </a:prstGeom>
        </p:spPr>
        <p:txBody>
          <a:bodyPr spcFirstLastPara="1" vert="horz" wrap="square" lIns="0" tIns="0" rIns="0" bIns="0" rtlCol="0" anchor="b" anchorCtr="0">
            <a:normAutofit/>
          </a:bodyPr>
          <a:lstStyle>
            <a:lvl1pPr lvl="0" algn="ctr" defTabSz="914400" rtl="0" eaLnBrk="1" latinLnBrk="0" hangingPunct="1">
              <a:lnSpc>
                <a:spcPct val="90000"/>
              </a:lnSpc>
              <a:spcBef>
                <a:spcPts val="0"/>
              </a:spcBef>
              <a:spcAft>
                <a:spcPts val="0"/>
              </a:spcAft>
              <a:buSzPts val="3600"/>
              <a:buNone/>
              <a:defRPr sz="4800" kern="1200">
                <a:solidFill>
                  <a:schemeClr val="tx1"/>
                </a:solidFill>
                <a:latin typeface="+mj-lt"/>
                <a:ea typeface="+mj-ea"/>
                <a:cs typeface="+mj-cs"/>
              </a:defRPr>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r>
              <a:rPr lang="en-KE" sz="2000" dirty="0">
                <a:solidFill>
                  <a:srgbClr val="00B2E2"/>
                </a:solidFill>
                <a:latin typeface="Fredoka One" panose="02000000000000000000" pitchFamily="2" charset="77"/>
              </a:rPr>
              <a:t>#</a:t>
            </a:r>
            <a:r>
              <a:rPr lang="en-KE" sz="2000" dirty="0">
                <a:solidFill>
                  <a:srgbClr val="005689"/>
                </a:solidFill>
                <a:latin typeface="Fredoka One" panose="02000000000000000000" pitchFamily="2" charset="77"/>
              </a:rPr>
              <a:t>Housing</a:t>
            </a:r>
            <a:r>
              <a:rPr lang="en-KE" sz="2000" dirty="0">
                <a:solidFill>
                  <a:srgbClr val="00B2E2"/>
                </a:solidFill>
                <a:latin typeface="Fredoka One" panose="02000000000000000000" pitchFamily="2" charset="77"/>
              </a:rPr>
              <a:t>Matters</a:t>
            </a:r>
            <a:endParaRPr lang="en-KE" sz="1400" dirty="0"/>
          </a:p>
        </p:txBody>
      </p:sp>
      <p:sp>
        <p:nvSpPr>
          <p:cNvPr id="13" name="Title 3">
            <a:extLst>
              <a:ext uri="{FF2B5EF4-FFF2-40B4-BE49-F238E27FC236}">
                <a16:creationId xmlns:a16="http://schemas.microsoft.com/office/drawing/2014/main" id="{BCA05564-ADF2-32A4-7A5C-1D6CD7B69E58}"/>
              </a:ext>
            </a:extLst>
          </p:cNvPr>
          <p:cNvSpPr txBox="1">
            <a:spLocks/>
          </p:cNvSpPr>
          <p:nvPr/>
        </p:nvSpPr>
        <p:spPr>
          <a:xfrm>
            <a:off x="2345151" y="633749"/>
            <a:ext cx="1892198" cy="17110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solidFill>
                  <a:srgbClr val="005689"/>
                </a:solidFill>
                <a:latin typeface="Fredoka One" panose="02000000000000000000" pitchFamily="2" charset="77"/>
              </a:rPr>
              <a:t>10</a:t>
            </a:r>
            <a:r>
              <a:rPr lang="en-KE" sz="4000" dirty="0">
                <a:solidFill>
                  <a:srgbClr val="005689"/>
                </a:solidFill>
                <a:latin typeface="Fredoka One" panose="02000000000000000000" pitchFamily="2" charset="77"/>
              </a:rPr>
              <a:t>.0</a:t>
            </a:r>
            <a:endParaRPr lang="en-KE" sz="4000" dirty="0">
              <a:solidFill>
                <a:srgbClr val="00B2E2"/>
              </a:solidFill>
              <a:latin typeface="Fredoka One" panose="02000000000000000000" pitchFamily="2" charset="77"/>
            </a:endParaRPr>
          </a:p>
        </p:txBody>
      </p:sp>
    </p:spTree>
    <p:extLst>
      <p:ext uri="{BB962C8B-B14F-4D97-AF65-F5344CB8AC3E}">
        <p14:creationId xmlns:p14="http://schemas.microsoft.com/office/powerpoint/2010/main" val="1539526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text&#10;&#10;Description automatically generated">
            <a:extLst>
              <a:ext uri="{FF2B5EF4-FFF2-40B4-BE49-F238E27FC236}">
                <a16:creationId xmlns:a16="http://schemas.microsoft.com/office/drawing/2014/main" id="{AFE0CF5B-15DE-57A2-E7BC-A76322213EA1}"/>
              </a:ext>
            </a:extLst>
          </p:cNvPr>
          <p:cNvPicPr>
            <a:picLocks noChangeAspect="1"/>
          </p:cNvPicPr>
          <p:nvPr/>
        </p:nvPicPr>
        <p:blipFill>
          <a:blip r:embed="rId2" cstate="hqprint">
            <a:extLst>
              <a:ext uri="{28A0092B-C50C-407E-A947-70E740481C1C}">
                <a14:useLocalDpi xmlns:a14="http://schemas.microsoft.com/office/drawing/2010/main"/>
              </a:ext>
            </a:extLst>
          </a:blip>
          <a:stretch>
            <a:fillRect/>
          </a:stretch>
        </p:blipFill>
        <p:spPr>
          <a:xfrm>
            <a:off x="10499496" y="684071"/>
            <a:ext cx="1367631" cy="735102"/>
          </a:xfrm>
          <a:prstGeom prst="rect">
            <a:avLst/>
          </a:prstGeom>
        </p:spPr>
      </p:pic>
      <p:pic>
        <p:nvPicPr>
          <p:cNvPr id="6" name="Picture 5" descr="Logo&#10;&#10;Description automatically generated">
            <a:extLst>
              <a:ext uri="{FF2B5EF4-FFF2-40B4-BE49-F238E27FC236}">
                <a16:creationId xmlns:a16="http://schemas.microsoft.com/office/drawing/2014/main" id="{C2713540-86C7-D682-EF29-DCCA98D634DD}"/>
              </a:ext>
            </a:extLst>
          </p:cNvPr>
          <p:cNvPicPr>
            <a:picLocks noChangeAspect="1"/>
          </p:cNvPicPr>
          <p:nvPr/>
        </p:nvPicPr>
        <p:blipFill>
          <a:blip r:embed="rId3" cstate="hqprint">
            <a:extLst>
              <a:ext uri="{28A0092B-C50C-407E-A947-70E740481C1C}">
                <a14:useLocalDpi xmlns:a14="http://schemas.microsoft.com/office/drawing/2010/main"/>
              </a:ext>
            </a:extLst>
          </a:blip>
          <a:stretch>
            <a:fillRect/>
          </a:stretch>
        </p:blipFill>
        <p:spPr>
          <a:xfrm>
            <a:off x="9644367" y="701346"/>
            <a:ext cx="778220" cy="762172"/>
          </a:xfrm>
          <a:prstGeom prst="rect">
            <a:avLst/>
          </a:prstGeom>
        </p:spPr>
      </p:pic>
      <p:sp>
        <p:nvSpPr>
          <p:cNvPr id="7" name="Google Shape;276;p26">
            <a:extLst>
              <a:ext uri="{FF2B5EF4-FFF2-40B4-BE49-F238E27FC236}">
                <a16:creationId xmlns:a16="http://schemas.microsoft.com/office/drawing/2014/main" id="{9AC1338A-44C2-E99A-0D79-AA2A0D92824F}"/>
              </a:ext>
            </a:extLst>
          </p:cNvPr>
          <p:cNvSpPr txBox="1">
            <a:spLocks/>
          </p:cNvSpPr>
          <p:nvPr/>
        </p:nvSpPr>
        <p:spPr>
          <a:xfrm>
            <a:off x="925901" y="2617413"/>
            <a:ext cx="10878372" cy="528400"/>
          </a:xfrm>
          <a:prstGeom prst="rect">
            <a:avLst/>
          </a:prstGeom>
          <a:noFill/>
          <a:ln>
            <a:noFill/>
          </a:ln>
          <a:effectLst>
            <a:outerShdw blurRad="28575" dist="19050" dir="5400000" algn="bl" rotWithShape="0">
              <a:schemeClr val="dk1">
                <a:alpha val="10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1pPr>
            <a:lvl2pPr marR="0" lvl="1"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2pPr>
            <a:lvl3pPr marR="0" lvl="2"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3pPr>
            <a:lvl4pPr marR="0" lvl="3"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4pPr>
            <a:lvl5pPr marR="0" lvl="4"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5pPr>
            <a:lvl6pPr marR="0" lvl="5"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6pPr>
            <a:lvl7pPr marR="0" lvl="6"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7pPr>
            <a:lvl8pPr marR="0" lvl="7"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8pPr>
            <a:lvl9pPr marR="0" lvl="8"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9pPr>
          </a:lstStyle>
          <a:p>
            <a:pPr algn="l"/>
            <a:r>
              <a:rPr lang="en-KE" sz="2800" b="0" dirty="0">
                <a:solidFill>
                  <a:srgbClr val="005689"/>
                </a:solidFill>
                <a:latin typeface="Fredoka One" panose="02000000000000000000" pitchFamily="2" charset="77"/>
              </a:rPr>
              <a:t>Think of an event for all participants to engage the general public to advocate on a particular issue and take action</a:t>
            </a:r>
            <a:r>
              <a:rPr lang="en-KE" sz="3200" b="0" dirty="0">
                <a:solidFill>
                  <a:srgbClr val="005689"/>
                </a:solidFill>
                <a:latin typeface="Montserrat" pitchFamily="2" charset="77"/>
              </a:rPr>
              <a:t>.</a:t>
            </a:r>
            <a:endParaRPr lang="fr-FR" sz="3200" b="0" dirty="0">
              <a:solidFill>
                <a:srgbClr val="005689"/>
              </a:solidFill>
              <a:latin typeface="Montserrat" pitchFamily="2" charset="77"/>
            </a:endParaRPr>
          </a:p>
          <a:p>
            <a:pPr algn="l"/>
            <a:endParaRPr lang="fr-FR" sz="3200" b="0" dirty="0">
              <a:solidFill>
                <a:srgbClr val="005689"/>
              </a:solidFill>
              <a:latin typeface="Montserrat" pitchFamily="2" charset="77"/>
            </a:endParaRPr>
          </a:p>
        </p:txBody>
      </p:sp>
      <p:sp>
        <p:nvSpPr>
          <p:cNvPr id="9" name="Content Placeholder 2">
            <a:extLst>
              <a:ext uri="{FF2B5EF4-FFF2-40B4-BE49-F238E27FC236}">
                <a16:creationId xmlns:a16="http://schemas.microsoft.com/office/drawing/2014/main" id="{5944FDF8-7D36-E8B1-83FE-DE5197E7D00C}"/>
              </a:ext>
            </a:extLst>
          </p:cNvPr>
          <p:cNvSpPr txBox="1">
            <a:spLocks/>
          </p:cNvSpPr>
          <p:nvPr/>
        </p:nvSpPr>
        <p:spPr>
          <a:xfrm>
            <a:off x="765941" y="3185000"/>
            <a:ext cx="10727852" cy="4251960"/>
          </a:xfrm>
          <a:prstGeom prst="rect">
            <a:avLst/>
          </a:prstGeom>
          <a:noFill/>
          <a:ln>
            <a:noFill/>
          </a:ln>
        </p:spPr>
        <p:txBody>
          <a:bodyPr spcFirstLastPara="1" wrap="square" lIns="0" tIns="0" rIns="0" bIns="0" anchor="t" anchorCtr="0">
            <a:normAutofit/>
          </a:bodyPr>
          <a:lstStyle>
            <a:defPPr marR="0" lvl="0" algn="l" rtl="0">
              <a:lnSpc>
                <a:spcPct val="100000"/>
              </a:lnSpc>
              <a:spcBef>
                <a:spcPts val="0"/>
              </a:spcBef>
              <a:spcAft>
                <a:spcPts val="0"/>
              </a:spcAft>
            </a:defPPr>
            <a:lvl1pPr marL="457200" marR="0" lvl="0" indent="-355600" algn="l" rtl="0">
              <a:lnSpc>
                <a:spcPct val="115000"/>
              </a:lnSpc>
              <a:spcBef>
                <a:spcPts val="60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1pPr>
            <a:lvl2pPr marL="914400" marR="0" lvl="1"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2pPr>
            <a:lvl3pPr marL="1371600" marR="0" lvl="2"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3pPr>
            <a:lvl4pPr marL="1828800" marR="0" lvl="3"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4pPr>
            <a:lvl5pPr marL="2286000" marR="0" lvl="4"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5pPr>
            <a:lvl6pPr marL="2743200" marR="0" lvl="5"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6pPr>
            <a:lvl7pPr marL="3200400" marR="0" lvl="6"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7pPr>
            <a:lvl8pPr marL="3657600" marR="0" lvl="7"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8pPr>
            <a:lvl9pPr marL="4114800" marR="0" lvl="8"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9pPr>
          </a:lstStyle>
          <a:p>
            <a:pPr marL="0" indent="0">
              <a:buNone/>
            </a:pPr>
            <a:r>
              <a:rPr lang="en-KE" sz="1800" dirty="0">
                <a:solidFill>
                  <a:srgbClr val="005689"/>
                </a:solidFill>
                <a:latin typeface="Montserrat" pitchFamily="2" charset="77"/>
              </a:rPr>
              <a:t>Examples: </a:t>
            </a:r>
          </a:p>
          <a:p>
            <a:pPr lvl="1">
              <a:buFont typeface="Arial" panose="020B0604020202020204" pitchFamily="34" charset="0"/>
              <a:buChar char="•"/>
            </a:pPr>
            <a:r>
              <a:rPr lang="en-KE" sz="1800" dirty="0">
                <a:solidFill>
                  <a:srgbClr val="005689"/>
                </a:solidFill>
                <a:latin typeface="Montserrat" pitchFamily="2" charset="77"/>
              </a:rPr>
              <a:t>Your UTC is about public space. Your action Day can be a moment in the city to gather people and organize an exercise of tactical urbanism with children. You will take pictures and promote the action on social media using </a:t>
            </a:r>
            <a:r>
              <a:rPr lang="en-KE" sz="1800" u="sng" dirty="0">
                <a:solidFill>
                  <a:srgbClr val="005689"/>
                </a:solidFill>
                <a:latin typeface="Montserrat" pitchFamily="2" charset="77"/>
              </a:rPr>
              <a:t>#</a:t>
            </a:r>
            <a:r>
              <a:rPr lang="fr-FR" sz="1800" u="sng" dirty="0" err="1">
                <a:solidFill>
                  <a:srgbClr val="005689"/>
                </a:solidFill>
                <a:latin typeface="Montserrat" pitchFamily="2" charset="77"/>
              </a:rPr>
              <a:t>UrbanThinker</a:t>
            </a:r>
            <a:r>
              <a:rPr lang="en-KE" sz="1800" u="sng" dirty="0">
                <a:solidFill>
                  <a:srgbClr val="005689"/>
                </a:solidFill>
                <a:latin typeface="Montserrat" pitchFamily="2" charset="77"/>
              </a:rPr>
              <a:t>s</a:t>
            </a:r>
          </a:p>
          <a:p>
            <a:pPr lvl="1">
              <a:buFont typeface="Arial" panose="020B0604020202020204" pitchFamily="34" charset="0"/>
              <a:buChar char="•"/>
            </a:pPr>
            <a:r>
              <a:rPr lang="en-KE" sz="1800" dirty="0">
                <a:solidFill>
                  <a:srgbClr val="005689"/>
                </a:solidFill>
                <a:latin typeface="Montserrat" pitchFamily="2" charset="77"/>
              </a:rPr>
              <a:t>Your UTC is about safety. Your action day may consist in distributing promotional items (using the hand symbol of the City We Need) explaining the importance of safety, with random interviews in communities to get their feedback.</a:t>
            </a:r>
          </a:p>
          <a:p>
            <a:pPr lvl="1">
              <a:buFont typeface="Arial" panose="020B0604020202020204" pitchFamily="34" charset="0"/>
              <a:buChar char="•"/>
            </a:pPr>
            <a:r>
              <a:rPr lang="en-KE" sz="1800" dirty="0">
                <a:solidFill>
                  <a:srgbClr val="005689"/>
                </a:solidFill>
                <a:latin typeface="Montserrat" pitchFamily="2" charset="77"/>
              </a:rPr>
              <a:t>Your UTC is about food security. Your action day will consist in organizing an open food buffet with local items produced by communities.</a:t>
            </a:r>
          </a:p>
          <a:p>
            <a:pPr lvl="1">
              <a:buFont typeface="Arial" panose="020B0604020202020204" pitchFamily="34" charset="0"/>
              <a:buChar char="•"/>
            </a:pPr>
            <a:r>
              <a:rPr lang="en-KE" sz="1800" dirty="0">
                <a:solidFill>
                  <a:srgbClr val="005689"/>
                </a:solidFill>
                <a:latin typeface="Montserrat" pitchFamily="2" charset="77"/>
              </a:rPr>
              <a:t>Etc.</a:t>
            </a:r>
          </a:p>
          <a:p>
            <a:endParaRPr lang="en-KE" sz="1600" dirty="0">
              <a:solidFill>
                <a:srgbClr val="005689"/>
              </a:solidFill>
              <a:latin typeface="Montserrat" pitchFamily="2" charset="77"/>
            </a:endParaRPr>
          </a:p>
          <a:p>
            <a:endParaRPr lang="en-KE" sz="1600" dirty="0">
              <a:solidFill>
                <a:srgbClr val="005689"/>
              </a:solidFill>
              <a:latin typeface="Montserrat" pitchFamily="2" charset="77"/>
            </a:endParaRPr>
          </a:p>
        </p:txBody>
      </p:sp>
      <p:sp>
        <p:nvSpPr>
          <p:cNvPr id="10" name="Google Shape;491;p41">
            <a:extLst>
              <a:ext uri="{FF2B5EF4-FFF2-40B4-BE49-F238E27FC236}">
                <a16:creationId xmlns:a16="http://schemas.microsoft.com/office/drawing/2014/main" id="{54FEC5C2-1DA6-E0BF-FF43-52CD679574D2}"/>
              </a:ext>
            </a:extLst>
          </p:cNvPr>
          <p:cNvSpPr/>
          <p:nvPr/>
        </p:nvSpPr>
        <p:spPr>
          <a:xfrm>
            <a:off x="11183312" y="5998029"/>
            <a:ext cx="620961" cy="616407"/>
          </a:xfrm>
          <a:custGeom>
            <a:avLst/>
            <a:gdLst/>
            <a:ahLst/>
            <a:cxnLst/>
            <a:rect l="l" t="t" r="r" b="b"/>
            <a:pathLst>
              <a:path w="17204" h="15890" extrusionOk="0">
                <a:moveTo>
                  <a:pt x="1241" y="6108"/>
                </a:moveTo>
                <a:lnTo>
                  <a:pt x="1022" y="6376"/>
                </a:lnTo>
                <a:lnTo>
                  <a:pt x="852" y="6644"/>
                </a:lnTo>
                <a:lnTo>
                  <a:pt x="755" y="6765"/>
                </a:lnTo>
                <a:lnTo>
                  <a:pt x="730" y="6425"/>
                </a:lnTo>
                <a:lnTo>
                  <a:pt x="682" y="6108"/>
                </a:lnTo>
                <a:close/>
                <a:moveTo>
                  <a:pt x="3188" y="6181"/>
                </a:moveTo>
                <a:lnTo>
                  <a:pt x="3918" y="6206"/>
                </a:lnTo>
                <a:lnTo>
                  <a:pt x="3772" y="6327"/>
                </a:lnTo>
                <a:lnTo>
                  <a:pt x="3626" y="6498"/>
                </a:lnTo>
                <a:lnTo>
                  <a:pt x="3382" y="6814"/>
                </a:lnTo>
                <a:lnTo>
                  <a:pt x="3236" y="7009"/>
                </a:lnTo>
                <a:lnTo>
                  <a:pt x="3115" y="6936"/>
                </a:lnTo>
                <a:lnTo>
                  <a:pt x="2969" y="6911"/>
                </a:lnTo>
                <a:lnTo>
                  <a:pt x="2896" y="6887"/>
                </a:lnTo>
                <a:lnTo>
                  <a:pt x="2798" y="6863"/>
                </a:lnTo>
                <a:lnTo>
                  <a:pt x="2725" y="6863"/>
                </a:lnTo>
                <a:lnTo>
                  <a:pt x="2969" y="6546"/>
                </a:lnTo>
                <a:lnTo>
                  <a:pt x="3188" y="6230"/>
                </a:lnTo>
                <a:lnTo>
                  <a:pt x="3188" y="6181"/>
                </a:lnTo>
                <a:close/>
                <a:moveTo>
                  <a:pt x="4112" y="6206"/>
                </a:moveTo>
                <a:lnTo>
                  <a:pt x="4064" y="6376"/>
                </a:lnTo>
                <a:lnTo>
                  <a:pt x="4039" y="6546"/>
                </a:lnTo>
                <a:lnTo>
                  <a:pt x="4039" y="6863"/>
                </a:lnTo>
                <a:lnTo>
                  <a:pt x="3991" y="7398"/>
                </a:lnTo>
                <a:lnTo>
                  <a:pt x="3796" y="7617"/>
                </a:lnTo>
                <a:lnTo>
                  <a:pt x="3626" y="7860"/>
                </a:lnTo>
                <a:lnTo>
                  <a:pt x="3650" y="7714"/>
                </a:lnTo>
                <a:lnTo>
                  <a:pt x="3650" y="7568"/>
                </a:lnTo>
                <a:lnTo>
                  <a:pt x="3626" y="7447"/>
                </a:lnTo>
                <a:lnTo>
                  <a:pt x="3577" y="7325"/>
                </a:lnTo>
                <a:lnTo>
                  <a:pt x="3504" y="7203"/>
                </a:lnTo>
                <a:lnTo>
                  <a:pt x="3820" y="6717"/>
                </a:lnTo>
                <a:lnTo>
                  <a:pt x="3966" y="6473"/>
                </a:lnTo>
                <a:lnTo>
                  <a:pt x="4088" y="6206"/>
                </a:lnTo>
                <a:close/>
                <a:moveTo>
                  <a:pt x="2701" y="7301"/>
                </a:moveTo>
                <a:lnTo>
                  <a:pt x="2750" y="7325"/>
                </a:lnTo>
                <a:lnTo>
                  <a:pt x="2823" y="7325"/>
                </a:lnTo>
                <a:lnTo>
                  <a:pt x="2969" y="7374"/>
                </a:lnTo>
                <a:lnTo>
                  <a:pt x="3090" y="7447"/>
                </a:lnTo>
                <a:lnTo>
                  <a:pt x="3163" y="7568"/>
                </a:lnTo>
                <a:lnTo>
                  <a:pt x="3188" y="7690"/>
                </a:lnTo>
                <a:lnTo>
                  <a:pt x="3188" y="7836"/>
                </a:lnTo>
                <a:lnTo>
                  <a:pt x="3139" y="7982"/>
                </a:lnTo>
                <a:lnTo>
                  <a:pt x="3042" y="8104"/>
                </a:lnTo>
                <a:lnTo>
                  <a:pt x="2920" y="8201"/>
                </a:lnTo>
                <a:lnTo>
                  <a:pt x="2847" y="8225"/>
                </a:lnTo>
                <a:lnTo>
                  <a:pt x="2774" y="8250"/>
                </a:lnTo>
                <a:lnTo>
                  <a:pt x="2677" y="8225"/>
                </a:lnTo>
                <a:lnTo>
                  <a:pt x="2604" y="8201"/>
                </a:lnTo>
                <a:lnTo>
                  <a:pt x="2531" y="8152"/>
                </a:lnTo>
                <a:lnTo>
                  <a:pt x="2482" y="8079"/>
                </a:lnTo>
                <a:lnTo>
                  <a:pt x="2433" y="8031"/>
                </a:lnTo>
                <a:lnTo>
                  <a:pt x="2409" y="7958"/>
                </a:lnTo>
                <a:lnTo>
                  <a:pt x="2385" y="7836"/>
                </a:lnTo>
                <a:lnTo>
                  <a:pt x="2385" y="7714"/>
                </a:lnTo>
                <a:lnTo>
                  <a:pt x="2433" y="7593"/>
                </a:lnTo>
                <a:lnTo>
                  <a:pt x="2482" y="7495"/>
                </a:lnTo>
                <a:lnTo>
                  <a:pt x="2579" y="7374"/>
                </a:lnTo>
                <a:lnTo>
                  <a:pt x="2701" y="7301"/>
                </a:lnTo>
                <a:close/>
                <a:moveTo>
                  <a:pt x="1582" y="6133"/>
                </a:moveTo>
                <a:lnTo>
                  <a:pt x="1898" y="6157"/>
                </a:lnTo>
                <a:lnTo>
                  <a:pt x="2239" y="6157"/>
                </a:lnTo>
                <a:lnTo>
                  <a:pt x="3042" y="6181"/>
                </a:lnTo>
                <a:lnTo>
                  <a:pt x="2823" y="6303"/>
                </a:lnTo>
                <a:lnTo>
                  <a:pt x="2628" y="6473"/>
                </a:lnTo>
                <a:lnTo>
                  <a:pt x="2458" y="6692"/>
                </a:lnTo>
                <a:lnTo>
                  <a:pt x="2287" y="6911"/>
                </a:lnTo>
                <a:lnTo>
                  <a:pt x="1995" y="7398"/>
                </a:lnTo>
                <a:lnTo>
                  <a:pt x="1728" y="7836"/>
                </a:lnTo>
                <a:lnTo>
                  <a:pt x="1485" y="8225"/>
                </a:lnTo>
                <a:lnTo>
                  <a:pt x="1193" y="8639"/>
                </a:lnTo>
                <a:lnTo>
                  <a:pt x="925" y="9053"/>
                </a:lnTo>
                <a:lnTo>
                  <a:pt x="657" y="9466"/>
                </a:lnTo>
                <a:lnTo>
                  <a:pt x="633" y="8639"/>
                </a:lnTo>
                <a:lnTo>
                  <a:pt x="755" y="8566"/>
                </a:lnTo>
                <a:lnTo>
                  <a:pt x="852" y="8469"/>
                </a:lnTo>
                <a:lnTo>
                  <a:pt x="1047" y="8225"/>
                </a:lnTo>
                <a:lnTo>
                  <a:pt x="1193" y="7982"/>
                </a:lnTo>
                <a:lnTo>
                  <a:pt x="1314" y="7714"/>
                </a:lnTo>
                <a:lnTo>
                  <a:pt x="1436" y="7544"/>
                </a:lnTo>
                <a:lnTo>
                  <a:pt x="1582" y="7349"/>
                </a:lnTo>
                <a:lnTo>
                  <a:pt x="1874" y="6984"/>
                </a:lnTo>
                <a:lnTo>
                  <a:pt x="1995" y="6790"/>
                </a:lnTo>
                <a:lnTo>
                  <a:pt x="2141" y="6619"/>
                </a:lnTo>
                <a:lnTo>
                  <a:pt x="2239" y="6425"/>
                </a:lnTo>
                <a:lnTo>
                  <a:pt x="2312" y="6206"/>
                </a:lnTo>
                <a:lnTo>
                  <a:pt x="2312" y="6181"/>
                </a:lnTo>
                <a:lnTo>
                  <a:pt x="2287" y="6181"/>
                </a:lnTo>
                <a:lnTo>
                  <a:pt x="2117" y="6279"/>
                </a:lnTo>
                <a:lnTo>
                  <a:pt x="1971" y="6400"/>
                </a:lnTo>
                <a:lnTo>
                  <a:pt x="1825" y="6546"/>
                </a:lnTo>
                <a:lnTo>
                  <a:pt x="1703" y="6692"/>
                </a:lnTo>
                <a:lnTo>
                  <a:pt x="1460" y="7009"/>
                </a:lnTo>
                <a:lnTo>
                  <a:pt x="1217" y="7325"/>
                </a:lnTo>
                <a:lnTo>
                  <a:pt x="925" y="7714"/>
                </a:lnTo>
                <a:lnTo>
                  <a:pt x="657" y="8152"/>
                </a:lnTo>
                <a:lnTo>
                  <a:pt x="657" y="8128"/>
                </a:lnTo>
                <a:lnTo>
                  <a:pt x="730" y="7398"/>
                </a:lnTo>
                <a:lnTo>
                  <a:pt x="828" y="7276"/>
                </a:lnTo>
                <a:lnTo>
                  <a:pt x="901" y="7130"/>
                </a:lnTo>
                <a:lnTo>
                  <a:pt x="1047" y="6887"/>
                </a:lnTo>
                <a:lnTo>
                  <a:pt x="1339" y="6522"/>
                </a:lnTo>
                <a:lnTo>
                  <a:pt x="1460" y="6327"/>
                </a:lnTo>
                <a:lnTo>
                  <a:pt x="1582" y="6133"/>
                </a:lnTo>
                <a:close/>
                <a:moveTo>
                  <a:pt x="1971" y="7982"/>
                </a:moveTo>
                <a:lnTo>
                  <a:pt x="1995" y="8104"/>
                </a:lnTo>
                <a:lnTo>
                  <a:pt x="2044" y="8225"/>
                </a:lnTo>
                <a:lnTo>
                  <a:pt x="2117" y="8323"/>
                </a:lnTo>
                <a:lnTo>
                  <a:pt x="2190" y="8396"/>
                </a:lnTo>
                <a:lnTo>
                  <a:pt x="1533" y="9369"/>
                </a:lnTo>
                <a:lnTo>
                  <a:pt x="682" y="10658"/>
                </a:lnTo>
                <a:lnTo>
                  <a:pt x="682" y="10512"/>
                </a:lnTo>
                <a:lnTo>
                  <a:pt x="657" y="10123"/>
                </a:lnTo>
                <a:lnTo>
                  <a:pt x="1241" y="9150"/>
                </a:lnTo>
                <a:lnTo>
                  <a:pt x="1849" y="8201"/>
                </a:lnTo>
                <a:lnTo>
                  <a:pt x="1971" y="7982"/>
                </a:lnTo>
                <a:close/>
                <a:moveTo>
                  <a:pt x="3188" y="8566"/>
                </a:moveTo>
                <a:lnTo>
                  <a:pt x="2312" y="9928"/>
                </a:lnTo>
                <a:lnTo>
                  <a:pt x="1436" y="11242"/>
                </a:lnTo>
                <a:lnTo>
                  <a:pt x="1047" y="11753"/>
                </a:lnTo>
                <a:lnTo>
                  <a:pt x="828" y="11997"/>
                </a:lnTo>
                <a:lnTo>
                  <a:pt x="657" y="12264"/>
                </a:lnTo>
                <a:lnTo>
                  <a:pt x="657" y="11242"/>
                </a:lnTo>
                <a:lnTo>
                  <a:pt x="974" y="10780"/>
                </a:lnTo>
                <a:lnTo>
                  <a:pt x="1922" y="9369"/>
                </a:lnTo>
                <a:lnTo>
                  <a:pt x="2458" y="8590"/>
                </a:lnTo>
                <a:lnTo>
                  <a:pt x="2579" y="8639"/>
                </a:lnTo>
                <a:lnTo>
                  <a:pt x="2725" y="8663"/>
                </a:lnTo>
                <a:lnTo>
                  <a:pt x="2871" y="8663"/>
                </a:lnTo>
                <a:lnTo>
                  <a:pt x="2993" y="8639"/>
                </a:lnTo>
                <a:lnTo>
                  <a:pt x="3090" y="8615"/>
                </a:lnTo>
                <a:lnTo>
                  <a:pt x="3188" y="8566"/>
                </a:lnTo>
                <a:close/>
                <a:moveTo>
                  <a:pt x="3991" y="7787"/>
                </a:moveTo>
                <a:lnTo>
                  <a:pt x="3991" y="8834"/>
                </a:lnTo>
                <a:lnTo>
                  <a:pt x="3820" y="8980"/>
                </a:lnTo>
                <a:lnTo>
                  <a:pt x="3650" y="9174"/>
                </a:lnTo>
                <a:lnTo>
                  <a:pt x="3358" y="9588"/>
                </a:lnTo>
                <a:lnTo>
                  <a:pt x="2823" y="10342"/>
                </a:lnTo>
                <a:lnTo>
                  <a:pt x="2555" y="10707"/>
                </a:lnTo>
                <a:lnTo>
                  <a:pt x="2287" y="11096"/>
                </a:lnTo>
                <a:lnTo>
                  <a:pt x="1436" y="12143"/>
                </a:lnTo>
                <a:lnTo>
                  <a:pt x="1022" y="12654"/>
                </a:lnTo>
                <a:lnTo>
                  <a:pt x="633" y="13189"/>
                </a:lnTo>
                <a:lnTo>
                  <a:pt x="633" y="12946"/>
                </a:lnTo>
                <a:lnTo>
                  <a:pt x="633" y="12775"/>
                </a:lnTo>
                <a:lnTo>
                  <a:pt x="755" y="12654"/>
                </a:lnTo>
                <a:lnTo>
                  <a:pt x="876" y="12532"/>
                </a:lnTo>
                <a:lnTo>
                  <a:pt x="1120" y="12264"/>
                </a:lnTo>
                <a:lnTo>
                  <a:pt x="1509" y="11680"/>
                </a:lnTo>
                <a:lnTo>
                  <a:pt x="2020" y="10975"/>
                </a:lnTo>
                <a:lnTo>
                  <a:pt x="2506" y="10245"/>
                </a:lnTo>
                <a:lnTo>
                  <a:pt x="2993" y="9490"/>
                </a:lnTo>
                <a:lnTo>
                  <a:pt x="3455" y="8736"/>
                </a:lnTo>
                <a:lnTo>
                  <a:pt x="3723" y="8274"/>
                </a:lnTo>
                <a:lnTo>
                  <a:pt x="3869" y="8031"/>
                </a:lnTo>
                <a:lnTo>
                  <a:pt x="3991" y="7787"/>
                </a:lnTo>
                <a:close/>
                <a:moveTo>
                  <a:pt x="4039" y="14065"/>
                </a:moveTo>
                <a:lnTo>
                  <a:pt x="4039" y="14430"/>
                </a:lnTo>
                <a:lnTo>
                  <a:pt x="3820" y="14430"/>
                </a:lnTo>
                <a:lnTo>
                  <a:pt x="4015" y="14089"/>
                </a:lnTo>
                <a:lnTo>
                  <a:pt x="4039" y="14065"/>
                </a:lnTo>
                <a:close/>
                <a:moveTo>
                  <a:pt x="4039" y="12921"/>
                </a:moveTo>
                <a:lnTo>
                  <a:pt x="4039" y="13140"/>
                </a:lnTo>
                <a:lnTo>
                  <a:pt x="4039" y="13554"/>
                </a:lnTo>
                <a:lnTo>
                  <a:pt x="3918" y="13724"/>
                </a:lnTo>
                <a:lnTo>
                  <a:pt x="3820" y="13870"/>
                </a:lnTo>
                <a:lnTo>
                  <a:pt x="3577" y="14235"/>
                </a:lnTo>
                <a:lnTo>
                  <a:pt x="3431" y="14454"/>
                </a:lnTo>
                <a:lnTo>
                  <a:pt x="2993" y="14454"/>
                </a:lnTo>
                <a:lnTo>
                  <a:pt x="3431" y="13797"/>
                </a:lnTo>
                <a:lnTo>
                  <a:pt x="3747" y="13359"/>
                </a:lnTo>
                <a:lnTo>
                  <a:pt x="4039" y="12921"/>
                </a:lnTo>
                <a:close/>
                <a:moveTo>
                  <a:pt x="4039" y="11826"/>
                </a:moveTo>
                <a:lnTo>
                  <a:pt x="4039" y="12483"/>
                </a:lnTo>
                <a:lnTo>
                  <a:pt x="3845" y="12678"/>
                </a:lnTo>
                <a:lnTo>
                  <a:pt x="3650" y="12873"/>
                </a:lnTo>
                <a:lnTo>
                  <a:pt x="3334" y="13311"/>
                </a:lnTo>
                <a:lnTo>
                  <a:pt x="2896" y="13895"/>
                </a:lnTo>
                <a:lnTo>
                  <a:pt x="2677" y="14187"/>
                </a:lnTo>
                <a:lnTo>
                  <a:pt x="2482" y="14503"/>
                </a:lnTo>
                <a:lnTo>
                  <a:pt x="2312" y="14503"/>
                </a:lnTo>
                <a:lnTo>
                  <a:pt x="2433" y="14333"/>
                </a:lnTo>
                <a:lnTo>
                  <a:pt x="2555" y="14162"/>
                </a:lnTo>
                <a:lnTo>
                  <a:pt x="2871" y="13651"/>
                </a:lnTo>
                <a:lnTo>
                  <a:pt x="3188" y="13116"/>
                </a:lnTo>
                <a:lnTo>
                  <a:pt x="3504" y="12581"/>
                </a:lnTo>
                <a:lnTo>
                  <a:pt x="3845" y="12070"/>
                </a:lnTo>
                <a:lnTo>
                  <a:pt x="4039" y="11826"/>
                </a:lnTo>
                <a:close/>
                <a:moveTo>
                  <a:pt x="4015" y="10391"/>
                </a:moveTo>
                <a:lnTo>
                  <a:pt x="4015" y="11218"/>
                </a:lnTo>
                <a:lnTo>
                  <a:pt x="4039" y="11364"/>
                </a:lnTo>
                <a:lnTo>
                  <a:pt x="3869" y="11486"/>
                </a:lnTo>
                <a:lnTo>
                  <a:pt x="3723" y="11656"/>
                </a:lnTo>
                <a:lnTo>
                  <a:pt x="3577" y="11826"/>
                </a:lnTo>
                <a:lnTo>
                  <a:pt x="3455" y="12021"/>
                </a:lnTo>
                <a:lnTo>
                  <a:pt x="3236" y="12386"/>
                </a:lnTo>
                <a:lnTo>
                  <a:pt x="3042" y="12702"/>
                </a:lnTo>
                <a:lnTo>
                  <a:pt x="2725" y="13238"/>
                </a:lnTo>
                <a:lnTo>
                  <a:pt x="2409" y="13773"/>
                </a:lnTo>
                <a:lnTo>
                  <a:pt x="2263" y="13968"/>
                </a:lnTo>
                <a:lnTo>
                  <a:pt x="2117" y="14138"/>
                </a:lnTo>
                <a:lnTo>
                  <a:pt x="1971" y="14333"/>
                </a:lnTo>
                <a:lnTo>
                  <a:pt x="1849" y="14527"/>
                </a:lnTo>
                <a:lnTo>
                  <a:pt x="1047" y="14600"/>
                </a:lnTo>
                <a:lnTo>
                  <a:pt x="1460" y="14089"/>
                </a:lnTo>
                <a:lnTo>
                  <a:pt x="1825" y="13554"/>
                </a:lnTo>
                <a:lnTo>
                  <a:pt x="2214" y="13019"/>
                </a:lnTo>
                <a:lnTo>
                  <a:pt x="2604" y="12508"/>
                </a:lnTo>
                <a:lnTo>
                  <a:pt x="2823" y="12240"/>
                </a:lnTo>
                <a:lnTo>
                  <a:pt x="3017" y="11972"/>
                </a:lnTo>
                <a:lnTo>
                  <a:pt x="3382" y="11388"/>
                </a:lnTo>
                <a:lnTo>
                  <a:pt x="3723" y="10902"/>
                </a:lnTo>
                <a:lnTo>
                  <a:pt x="3869" y="10634"/>
                </a:lnTo>
                <a:lnTo>
                  <a:pt x="4015" y="10391"/>
                </a:lnTo>
                <a:close/>
                <a:moveTo>
                  <a:pt x="4015" y="9271"/>
                </a:moveTo>
                <a:lnTo>
                  <a:pt x="4015" y="10147"/>
                </a:lnTo>
                <a:lnTo>
                  <a:pt x="3893" y="10220"/>
                </a:lnTo>
                <a:lnTo>
                  <a:pt x="3796" y="10318"/>
                </a:lnTo>
                <a:lnTo>
                  <a:pt x="3626" y="10512"/>
                </a:lnTo>
                <a:lnTo>
                  <a:pt x="3455" y="10731"/>
                </a:lnTo>
                <a:lnTo>
                  <a:pt x="3285" y="10975"/>
                </a:lnTo>
                <a:lnTo>
                  <a:pt x="2847" y="11632"/>
                </a:lnTo>
                <a:lnTo>
                  <a:pt x="2628" y="11972"/>
                </a:lnTo>
                <a:lnTo>
                  <a:pt x="2385" y="12289"/>
                </a:lnTo>
                <a:lnTo>
                  <a:pt x="1947" y="12873"/>
                </a:lnTo>
                <a:lnTo>
                  <a:pt x="1509" y="13481"/>
                </a:lnTo>
                <a:lnTo>
                  <a:pt x="1071" y="14065"/>
                </a:lnTo>
                <a:lnTo>
                  <a:pt x="828" y="14333"/>
                </a:lnTo>
                <a:lnTo>
                  <a:pt x="584" y="14625"/>
                </a:lnTo>
                <a:lnTo>
                  <a:pt x="609" y="14430"/>
                </a:lnTo>
                <a:lnTo>
                  <a:pt x="609" y="14235"/>
                </a:lnTo>
                <a:lnTo>
                  <a:pt x="609" y="13895"/>
                </a:lnTo>
                <a:lnTo>
                  <a:pt x="1120" y="13213"/>
                </a:lnTo>
                <a:lnTo>
                  <a:pt x="1631" y="12556"/>
                </a:lnTo>
                <a:lnTo>
                  <a:pt x="2677" y="11242"/>
                </a:lnTo>
                <a:lnTo>
                  <a:pt x="3090" y="10658"/>
                </a:lnTo>
                <a:lnTo>
                  <a:pt x="3480" y="10050"/>
                </a:lnTo>
                <a:lnTo>
                  <a:pt x="3747" y="9661"/>
                </a:lnTo>
                <a:lnTo>
                  <a:pt x="4015" y="9271"/>
                </a:lnTo>
                <a:close/>
                <a:moveTo>
                  <a:pt x="10341" y="488"/>
                </a:moveTo>
                <a:lnTo>
                  <a:pt x="10536" y="512"/>
                </a:lnTo>
                <a:lnTo>
                  <a:pt x="10755" y="536"/>
                </a:lnTo>
                <a:lnTo>
                  <a:pt x="10950" y="585"/>
                </a:lnTo>
                <a:lnTo>
                  <a:pt x="11071" y="609"/>
                </a:lnTo>
                <a:lnTo>
                  <a:pt x="11169" y="658"/>
                </a:lnTo>
                <a:lnTo>
                  <a:pt x="11266" y="731"/>
                </a:lnTo>
                <a:lnTo>
                  <a:pt x="11339" y="828"/>
                </a:lnTo>
                <a:lnTo>
                  <a:pt x="11485" y="999"/>
                </a:lnTo>
                <a:lnTo>
                  <a:pt x="11582" y="1217"/>
                </a:lnTo>
                <a:lnTo>
                  <a:pt x="11655" y="1436"/>
                </a:lnTo>
                <a:lnTo>
                  <a:pt x="11704" y="1680"/>
                </a:lnTo>
                <a:lnTo>
                  <a:pt x="11728" y="1923"/>
                </a:lnTo>
                <a:lnTo>
                  <a:pt x="11728" y="2385"/>
                </a:lnTo>
                <a:lnTo>
                  <a:pt x="11680" y="2848"/>
                </a:lnTo>
                <a:lnTo>
                  <a:pt x="11582" y="3310"/>
                </a:lnTo>
                <a:lnTo>
                  <a:pt x="11461" y="3772"/>
                </a:lnTo>
                <a:lnTo>
                  <a:pt x="11315" y="4210"/>
                </a:lnTo>
                <a:lnTo>
                  <a:pt x="10974" y="5111"/>
                </a:lnTo>
                <a:lnTo>
                  <a:pt x="10804" y="5549"/>
                </a:lnTo>
                <a:lnTo>
                  <a:pt x="10658" y="5987"/>
                </a:lnTo>
                <a:lnTo>
                  <a:pt x="10658" y="6084"/>
                </a:lnTo>
                <a:lnTo>
                  <a:pt x="10658" y="6181"/>
                </a:lnTo>
                <a:lnTo>
                  <a:pt x="10731" y="6254"/>
                </a:lnTo>
                <a:lnTo>
                  <a:pt x="10779" y="6303"/>
                </a:lnTo>
                <a:lnTo>
                  <a:pt x="10877" y="6327"/>
                </a:lnTo>
                <a:lnTo>
                  <a:pt x="10950" y="6327"/>
                </a:lnTo>
                <a:lnTo>
                  <a:pt x="11047" y="6303"/>
                </a:lnTo>
                <a:lnTo>
                  <a:pt x="11120" y="6279"/>
                </a:lnTo>
                <a:lnTo>
                  <a:pt x="11388" y="6303"/>
                </a:lnTo>
                <a:lnTo>
                  <a:pt x="11655" y="6327"/>
                </a:lnTo>
                <a:lnTo>
                  <a:pt x="12215" y="6352"/>
                </a:lnTo>
                <a:lnTo>
                  <a:pt x="12775" y="6327"/>
                </a:lnTo>
                <a:lnTo>
                  <a:pt x="13310" y="6327"/>
                </a:lnTo>
                <a:lnTo>
                  <a:pt x="13748" y="6352"/>
                </a:lnTo>
                <a:lnTo>
                  <a:pt x="14210" y="6425"/>
                </a:lnTo>
                <a:lnTo>
                  <a:pt x="14673" y="6498"/>
                </a:lnTo>
                <a:lnTo>
                  <a:pt x="15111" y="6595"/>
                </a:lnTo>
                <a:lnTo>
                  <a:pt x="15476" y="6668"/>
                </a:lnTo>
                <a:lnTo>
                  <a:pt x="15841" y="6790"/>
                </a:lnTo>
                <a:lnTo>
                  <a:pt x="16011" y="6887"/>
                </a:lnTo>
                <a:lnTo>
                  <a:pt x="16157" y="6960"/>
                </a:lnTo>
                <a:lnTo>
                  <a:pt x="16327" y="7082"/>
                </a:lnTo>
                <a:lnTo>
                  <a:pt x="16449" y="7203"/>
                </a:lnTo>
                <a:lnTo>
                  <a:pt x="16546" y="7301"/>
                </a:lnTo>
                <a:lnTo>
                  <a:pt x="16619" y="7398"/>
                </a:lnTo>
                <a:lnTo>
                  <a:pt x="16644" y="7520"/>
                </a:lnTo>
                <a:lnTo>
                  <a:pt x="16668" y="7641"/>
                </a:lnTo>
                <a:lnTo>
                  <a:pt x="16692" y="7763"/>
                </a:lnTo>
                <a:lnTo>
                  <a:pt x="16668" y="7885"/>
                </a:lnTo>
                <a:lnTo>
                  <a:pt x="16644" y="8031"/>
                </a:lnTo>
                <a:lnTo>
                  <a:pt x="16595" y="8152"/>
                </a:lnTo>
                <a:lnTo>
                  <a:pt x="16473" y="8371"/>
                </a:lnTo>
                <a:lnTo>
                  <a:pt x="16303" y="8566"/>
                </a:lnTo>
                <a:lnTo>
                  <a:pt x="16206" y="8663"/>
                </a:lnTo>
                <a:lnTo>
                  <a:pt x="16108" y="8736"/>
                </a:lnTo>
                <a:lnTo>
                  <a:pt x="15987" y="8785"/>
                </a:lnTo>
                <a:lnTo>
                  <a:pt x="15889" y="8834"/>
                </a:lnTo>
                <a:lnTo>
                  <a:pt x="15792" y="8882"/>
                </a:lnTo>
                <a:lnTo>
                  <a:pt x="15719" y="8955"/>
                </a:lnTo>
                <a:lnTo>
                  <a:pt x="15695" y="9053"/>
                </a:lnTo>
                <a:lnTo>
                  <a:pt x="15719" y="9150"/>
                </a:lnTo>
                <a:lnTo>
                  <a:pt x="15743" y="9247"/>
                </a:lnTo>
                <a:lnTo>
                  <a:pt x="15816" y="9296"/>
                </a:lnTo>
                <a:lnTo>
                  <a:pt x="15914" y="9344"/>
                </a:lnTo>
                <a:lnTo>
                  <a:pt x="16035" y="9344"/>
                </a:lnTo>
                <a:lnTo>
                  <a:pt x="16157" y="9296"/>
                </a:lnTo>
                <a:lnTo>
                  <a:pt x="16279" y="9393"/>
                </a:lnTo>
                <a:lnTo>
                  <a:pt x="16376" y="9490"/>
                </a:lnTo>
                <a:lnTo>
                  <a:pt x="16425" y="9636"/>
                </a:lnTo>
                <a:lnTo>
                  <a:pt x="16473" y="9782"/>
                </a:lnTo>
                <a:lnTo>
                  <a:pt x="16473" y="9953"/>
                </a:lnTo>
                <a:lnTo>
                  <a:pt x="16449" y="10123"/>
                </a:lnTo>
                <a:lnTo>
                  <a:pt x="16376" y="10415"/>
                </a:lnTo>
                <a:lnTo>
                  <a:pt x="16303" y="10610"/>
                </a:lnTo>
                <a:lnTo>
                  <a:pt x="16206" y="10756"/>
                </a:lnTo>
                <a:lnTo>
                  <a:pt x="16084" y="10902"/>
                </a:lnTo>
                <a:lnTo>
                  <a:pt x="15938" y="11023"/>
                </a:lnTo>
                <a:lnTo>
                  <a:pt x="15743" y="11145"/>
                </a:lnTo>
                <a:lnTo>
                  <a:pt x="15670" y="11194"/>
                </a:lnTo>
                <a:lnTo>
                  <a:pt x="15622" y="11315"/>
                </a:lnTo>
                <a:lnTo>
                  <a:pt x="15622" y="11388"/>
                </a:lnTo>
                <a:lnTo>
                  <a:pt x="15646" y="11437"/>
                </a:lnTo>
                <a:lnTo>
                  <a:pt x="15670" y="11486"/>
                </a:lnTo>
                <a:lnTo>
                  <a:pt x="15719" y="11510"/>
                </a:lnTo>
                <a:lnTo>
                  <a:pt x="15792" y="11559"/>
                </a:lnTo>
                <a:lnTo>
                  <a:pt x="15889" y="11583"/>
                </a:lnTo>
                <a:lnTo>
                  <a:pt x="15962" y="11753"/>
                </a:lnTo>
                <a:lnTo>
                  <a:pt x="15987" y="11924"/>
                </a:lnTo>
                <a:lnTo>
                  <a:pt x="16011" y="12070"/>
                </a:lnTo>
                <a:lnTo>
                  <a:pt x="15987" y="12410"/>
                </a:lnTo>
                <a:lnTo>
                  <a:pt x="15962" y="12678"/>
                </a:lnTo>
                <a:lnTo>
                  <a:pt x="15914" y="12824"/>
                </a:lnTo>
                <a:lnTo>
                  <a:pt x="15865" y="12994"/>
                </a:lnTo>
                <a:lnTo>
                  <a:pt x="15792" y="13140"/>
                </a:lnTo>
                <a:lnTo>
                  <a:pt x="15719" y="13262"/>
                </a:lnTo>
                <a:lnTo>
                  <a:pt x="15622" y="13335"/>
                </a:lnTo>
                <a:lnTo>
                  <a:pt x="15549" y="13359"/>
                </a:lnTo>
                <a:lnTo>
                  <a:pt x="15500" y="13359"/>
                </a:lnTo>
                <a:lnTo>
                  <a:pt x="15403" y="13384"/>
                </a:lnTo>
                <a:lnTo>
                  <a:pt x="15330" y="13432"/>
                </a:lnTo>
                <a:lnTo>
                  <a:pt x="15281" y="13505"/>
                </a:lnTo>
                <a:lnTo>
                  <a:pt x="15257" y="13578"/>
                </a:lnTo>
                <a:lnTo>
                  <a:pt x="15257" y="13676"/>
                </a:lnTo>
                <a:lnTo>
                  <a:pt x="15281" y="13749"/>
                </a:lnTo>
                <a:lnTo>
                  <a:pt x="15354" y="13797"/>
                </a:lnTo>
                <a:lnTo>
                  <a:pt x="15427" y="13846"/>
                </a:lnTo>
                <a:lnTo>
                  <a:pt x="15524" y="13846"/>
                </a:lnTo>
                <a:lnTo>
                  <a:pt x="15573" y="14089"/>
                </a:lnTo>
                <a:lnTo>
                  <a:pt x="15622" y="14357"/>
                </a:lnTo>
                <a:lnTo>
                  <a:pt x="15622" y="14479"/>
                </a:lnTo>
                <a:lnTo>
                  <a:pt x="15622" y="14600"/>
                </a:lnTo>
                <a:lnTo>
                  <a:pt x="15597" y="14722"/>
                </a:lnTo>
                <a:lnTo>
                  <a:pt x="15549" y="14868"/>
                </a:lnTo>
                <a:lnTo>
                  <a:pt x="15476" y="14965"/>
                </a:lnTo>
                <a:lnTo>
                  <a:pt x="15403" y="15063"/>
                </a:lnTo>
                <a:lnTo>
                  <a:pt x="15305" y="15136"/>
                </a:lnTo>
                <a:lnTo>
                  <a:pt x="15208" y="15184"/>
                </a:lnTo>
                <a:lnTo>
                  <a:pt x="15208" y="15184"/>
                </a:lnTo>
                <a:lnTo>
                  <a:pt x="15257" y="14917"/>
                </a:lnTo>
                <a:lnTo>
                  <a:pt x="15330" y="14625"/>
                </a:lnTo>
                <a:lnTo>
                  <a:pt x="15330" y="14600"/>
                </a:lnTo>
                <a:lnTo>
                  <a:pt x="15330" y="14552"/>
                </a:lnTo>
                <a:lnTo>
                  <a:pt x="15281" y="14527"/>
                </a:lnTo>
                <a:lnTo>
                  <a:pt x="15208" y="14503"/>
                </a:lnTo>
                <a:lnTo>
                  <a:pt x="15184" y="14527"/>
                </a:lnTo>
                <a:lnTo>
                  <a:pt x="15159" y="14552"/>
                </a:lnTo>
                <a:lnTo>
                  <a:pt x="15013" y="14917"/>
                </a:lnTo>
                <a:lnTo>
                  <a:pt x="14965" y="15087"/>
                </a:lnTo>
                <a:lnTo>
                  <a:pt x="14965" y="15282"/>
                </a:lnTo>
                <a:lnTo>
                  <a:pt x="14648" y="15355"/>
                </a:lnTo>
                <a:lnTo>
                  <a:pt x="14721" y="15038"/>
                </a:lnTo>
                <a:lnTo>
                  <a:pt x="14819" y="14673"/>
                </a:lnTo>
                <a:lnTo>
                  <a:pt x="14867" y="14308"/>
                </a:lnTo>
                <a:lnTo>
                  <a:pt x="14867" y="14284"/>
                </a:lnTo>
                <a:lnTo>
                  <a:pt x="14843" y="14235"/>
                </a:lnTo>
                <a:lnTo>
                  <a:pt x="14794" y="14211"/>
                </a:lnTo>
                <a:lnTo>
                  <a:pt x="14721" y="14235"/>
                </a:lnTo>
                <a:lnTo>
                  <a:pt x="14673" y="14260"/>
                </a:lnTo>
                <a:lnTo>
                  <a:pt x="14673" y="14284"/>
                </a:lnTo>
                <a:lnTo>
                  <a:pt x="14551" y="14625"/>
                </a:lnTo>
                <a:lnTo>
                  <a:pt x="14454" y="14965"/>
                </a:lnTo>
                <a:lnTo>
                  <a:pt x="14356" y="15184"/>
                </a:lnTo>
                <a:lnTo>
                  <a:pt x="14332" y="15306"/>
                </a:lnTo>
                <a:lnTo>
                  <a:pt x="14332" y="15403"/>
                </a:lnTo>
                <a:lnTo>
                  <a:pt x="14064" y="15428"/>
                </a:lnTo>
                <a:lnTo>
                  <a:pt x="14064" y="15428"/>
                </a:lnTo>
                <a:lnTo>
                  <a:pt x="14089" y="15379"/>
                </a:lnTo>
                <a:lnTo>
                  <a:pt x="14089" y="15330"/>
                </a:lnTo>
                <a:lnTo>
                  <a:pt x="14113" y="15063"/>
                </a:lnTo>
                <a:lnTo>
                  <a:pt x="14162" y="14771"/>
                </a:lnTo>
                <a:lnTo>
                  <a:pt x="14235" y="14503"/>
                </a:lnTo>
                <a:lnTo>
                  <a:pt x="14356" y="14260"/>
                </a:lnTo>
                <a:lnTo>
                  <a:pt x="14356" y="14211"/>
                </a:lnTo>
                <a:lnTo>
                  <a:pt x="14332" y="14162"/>
                </a:lnTo>
                <a:lnTo>
                  <a:pt x="14283" y="14138"/>
                </a:lnTo>
                <a:lnTo>
                  <a:pt x="14235" y="14162"/>
                </a:lnTo>
                <a:lnTo>
                  <a:pt x="14064" y="14430"/>
                </a:lnTo>
                <a:lnTo>
                  <a:pt x="13918" y="14722"/>
                </a:lnTo>
                <a:lnTo>
                  <a:pt x="13845" y="14868"/>
                </a:lnTo>
                <a:lnTo>
                  <a:pt x="13821" y="15014"/>
                </a:lnTo>
                <a:lnTo>
                  <a:pt x="13797" y="15160"/>
                </a:lnTo>
                <a:lnTo>
                  <a:pt x="13797" y="15330"/>
                </a:lnTo>
                <a:lnTo>
                  <a:pt x="13821" y="15379"/>
                </a:lnTo>
                <a:lnTo>
                  <a:pt x="13845" y="15428"/>
                </a:lnTo>
                <a:lnTo>
                  <a:pt x="13383" y="15428"/>
                </a:lnTo>
                <a:lnTo>
                  <a:pt x="13432" y="15209"/>
                </a:lnTo>
                <a:lnTo>
                  <a:pt x="13456" y="14990"/>
                </a:lnTo>
                <a:lnTo>
                  <a:pt x="13505" y="14771"/>
                </a:lnTo>
                <a:lnTo>
                  <a:pt x="13578" y="14552"/>
                </a:lnTo>
                <a:lnTo>
                  <a:pt x="13748" y="14114"/>
                </a:lnTo>
                <a:lnTo>
                  <a:pt x="13748" y="14089"/>
                </a:lnTo>
                <a:lnTo>
                  <a:pt x="13748" y="14065"/>
                </a:lnTo>
                <a:lnTo>
                  <a:pt x="13699" y="14016"/>
                </a:lnTo>
                <a:lnTo>
                  <a:pt x="13651" y="14016"/>
                </a:lnTo>
                <a:lnTo>
                  <a:pt x="13602" y="14065"/>
                </a:lnTo>
                <a:lnTo>
                  <a:pt x="13456" y="14260"/>
                </a:lnTo>
                <a:lnTo>
                  <a:pt x="13334" y="14454"/>
                </a:lnTo>
                <a:lnTo>
                  <a:pt x="13237" y="14673"/>
                </a:lnTo>
                <a:lnTo>
                  <a:pt x="13140" y="14917"/>
                </a:lnTo>
                <a:lnTo>
                  <a:pt x="13067" y="15136"/>
                </a:lnTo>
                <a:lnTo>
                  <a:pt x="13042" y="15282"/>
                </a:lnTo>
                <a:lnTo>
                  <a:pt x="13042" y="15403"/>
                </a:lnTo>
                <a:lnTo>
                  <a:pt x="12556" y="15330"/>
                </a:lnTo>
                <a:lnTo>
                  <a:pt x="12604" y="15038"/>
                </a:lnTo>
                <a:lnTo>
                  <a:pt x="12677" y="14746"/>
                </a:lnTo>
                <a:lnTo>
                  <a:pt x="12775" y="14479"/>
                </a:lnTo>
                <a:lnTo>
                  <a:pt x="12921" y="14211"/>
                </a:lnTo>
                <a:lnTo>
                  <a:pt x="12921" y="14162"/>
                </a:lnTo>
                <a:lnTo>
                  <a:pt x="12896" y="14114"/>
                </a:lnTo>
                <a:lnTo>
                  <a:pt x="12799" y="14114"/>
                </a:lnTo>
                <a:lnTo>
                  <a:pt x="12702" y="14235"/>
                </a:lnTo>
                <a:lnTo>
                  <a:pt x="12604" y="14357"/>
                </a:lnTo>
                <a:lnTo>
                  <a:pt x="12507" y="14479"/>
                </a:lnTo>
                <a:lnTo>
                  <a:pt x="12410" y="14649"/>
                </a:lnTo>
                <a:lnTo>
                  <a:pt x="12337" y="14795"/>
                </a:lnTo>
                <a:lnTo>
                  <a:pt x="12288" y="14965"/>
                </a:lnTo>
                <a:lnTo>
                  <a:pt x="12239" y="15136"/>
                </a:lnTo>
                <a:lnTo>
                  <a:pt x="12239" y="15282"/>
                </a:lnTo>
                <a:lnTo>
                  <a:pt x="11801" y="15233"/>
                </a:lnTo>
                <a:lnTo>
                  <a:pt x="11753" y="15209"/>
                </a:lnTo>
                <a:lnTo>
                  <a:pt x="11874" y="14941"/>
                </a:lnTo>
                <a:lnTo>
                  <a:pt x="11947" y="14673"/>
                </a:lnTo>
                <a:lnTo>
                  <a:pt x="12118" y="14114"/>
                </a:lnTo>
                <a:lnTo>
                  <a:pt x="12118" y="14089"/>
                </a:lnTo>
                <a:lnTo>
                  <a:pt x="12118" y="14065"/>
                </a:lnTo>
                <a:lnTo>
                  <a:pt x="12093" y="14065"/>
                </a:lnTo>
                <a:lnTo>
                  <a:pt x="12069" y="14089"/>
                </a:lnTo>
                <a:lnTo>
                  <a:pt x="11874" y="14357"/>
                </a:lnTo>
                <a:lnTo>
                  <a:pt x="11680" y="14600"/>
                </a:lnTo>
                <a:lnTo>
                  <a:pt x="11509" y="14868"/>
                </a:lnTo>
                <a:lnTo>
                  <a:pt x="11363" y="15136"/>
                </a:lnTo>
                <a:lnTo>
                  <a:pt x="11363" y="15160"/>
                </a:lnTo>
                <a:lnTo>
                  <a:pt x="10974" y="15087"/>
                </a:lnTo>
                <a:lnTo>
                  <a:pt x="11096" y="14990"/>
                </a:lnTo>
                <a:lnTo>
                  <a:pt x="11169" y="14868"/>
                </a:lnTo>
                <a:lnTo>
                  <a:pt x="11290" y="14600"/>
                </a:lnTo>
                <a:lnTo>
                  <a:pt x="11655" y="13870"/>
                </a:lnTo>
                <a:lnTo>
                  <a:pt x="11680" y="13846"/>
                </a:lnTo>
                <a:lnTo>
                  <a:pt x="11680" y="13822"/>
                </a:lnTo>
                <a:lnTo>
                  <a:pt x="11631" y="13773"/>
                </a:lnTo>
                <a:lnTo>
                  <a:pt x="11558" y="13773"/>
                </a:lnTo>
                <a:lnTo>
                  <a:pt x="11534" y="13797"/>
                </a:lnTo>
                <a:lnTo>
                  <a:pt x="11144" y="14406"/>
                </a:lnTo>
                <a:lnTo>
                  <a:pt x="10974" y="14722"/>
                </a:lnTo>
                <a:lnTo>
                  <a:pt x="10901" y="14868"/>
                </a:lnTo>
                <a:lnTo>
                  <a:pt x="10877" y="14941"/>
                </a:lnTo>
                <a:lnTo>
                  <a:pt x="10877" y="15038"/>
                </a:lnTo>
                <a:lnTo>
                  <a:pt x="10901" y="15063"/>
                </a:lnTo>
                <a:lnTo>
                  <a:pt x="10341" y="14941"/>
                </a:lnTo>
                <a:lnTo>
                  <a:pt x="10487" y="14625"/>
                </a:lnTo>
                <a:lnTo>
                  <a:pt x="10633" y="14333"/>
                </a:lnTo>
                <a:lnTo>
                  <a:pt x="10804" y="14041"/>
                </a:lnTo>
                <a:lnTo>
                  <a:pt x="10998" y="13773"/>
                </a:lnTo>
                <a:lnTo>
                  <a:pt x="11023" y="13724"/>
                </a:lnTo>
                <a:lnTo>
                  <a:pt x="10998" y="13700"/>
                </a:lnTo>
                <a:lnTo>
                  <a:pt x="10950" y="13676"/>
                </a:lnTo>
                <a:lnTo>
                  <a:pt x="10901" y="13700"/>
                </a:lnTo>
                <a:lnTo>
                  <a:pt x="10658" y="13943"/>
                </a:lnTo>
                <a:lnTo>
                  <a:pt x="10414" y="14211"/>
                </a:lnTo>
                <a:lnTo>
                  <a:pt x="10317" y="14357"/>
                </a:lnTo>
                <a:lnTo>
                  <a:pt x="10220" y="14503"/>
                </a:lnTo>
                <a:lnTo>
                  <a:pt x="10147" y="14673"/>
                </a:lnTo>
                <a:lnTo>
                  <a:pt x="10098" y="14844"/>
                </a:lnTo>
                <a:lnTo>
                  <a:pt x="10098" y="14892"/>
                </a:lnTo>
                <a:lnTo>
                  <a:pt x="9709" y="14771"/>
                </a:lnTo>
                <a:lnTo>
                  <a:pt x="9757" y="14576"/>
                </a:lnTo>
                <a:lnTo>
                  <a:pt x="9830" y="14381"/>
                </a:lnTo>
                <a:lnTo>
                  <a:pt x="10001" y="13968"/>
                </a:lnTo>
                <a:lnTo>
                  <a:pt x="10147" y="13530"/>
                </a:lnTo>
                <a:lnTo>
                  <a:pt x="10147" y="13505"/>
                </a:lnTo>
                <a:lnTo>
                  <a:pt x="10122" y="13530"/>
                </a:lnTo>
                <a:lnTo>
                  <a:pt x="9879" y="13919"/>
                </a:lnTo>
                <a:lnTo>
                  <a:pt x="9636" y="14308"/>
                </a:lnTo>
                <a:lnTo>
                  <a:pt x="9539" y="14503"/>
                </a:lnTo>
                <a:lnTo>
                  <a:pt x="9466" y="14698"/>
                </a:lnTo>
                <a:lnTo>
                  <a:pt x="8906" y="14527"/>
                </a:lnTo>
                <a:lnTo>
                  <a:pt x="8979" y="14430"/>
                </a:lnTo>
                <a:lnTo>
                  <a:pt x="9028" y="14308"/>
                </a:lnTo>
                <a:lnTo>
                  <a:pt x="9149" y="14089"/>
                </a:lnTo>
                <a:lnTo>
                  <a:pt x="9344" y="13724"/>
                </a:lnTo>
                <a:lnTo>
                  <a:pt x="9417" y="13554"/>
                </a:lnTo>
                <a:lnTo>
                  <a:pt x="9490" y="13359"/>
                </a:lnTo>
                <a:lnTo>
                  <a:pt x="9490" y="13311"/>
                </a:lnTo>
                <a:lnTo>
                  <a:pt x="9441" y="13286"/>
                </a:lnTo>
                <a:lnTo>
                  <a:pt x="9393" y="13262"/>
                </a:lnTo>
                <a:lnTo>
                  <a:pt x="9368" y="13311"/>
                </a:lnTo>
                <a:lnTo>
                  <a:pt x="9247" y="13481"/>
                </a:lnTo>
                <a:lnTo>
                  <a:pt x="9149" y="13627"/>
                </a:lnTo>
                <a:lnTo>
                  <a:pt x="8906" y="13943"/>
                </a:lnTo>
                <a:lnTo>
                  <a:pt x="8736" y="14162"/>
                </a:lnTo>
                <a:lnTo>
                  <a:pt x="8663" y="14284"/>
                </a:lnTo>
                <a:lnTo>
                  <a:pt x="8638" y="14430"/>
                </a:lnTo>
                <a:lnTo>
                  <a:pt x="8419" y="14333"/>
                </a:lnTo>
                <a:lnTo>
                  <a:pt x="8492" y="14065"/>
                </a:lnTo>
                <a:lnTo>
                  <a:pt x="8541" y="13846"/>
                </a:lnTo>
                <a:lnTo>
                  <a:pt x="8711" y="13384"/>
                </a:lnTo>
                <a:lnTo>
                  <a:pt x="8833" y="13165"/>
                </a:lnTo>
                <a:lnTo>
                  <a:pt x="8955" y="12946"/>
                </a:lnTo>
                <a:lnTo>
                  <a:pt x="8955" y="12897"/>
                </a:lnTo>
                <a:lnTo>
                  <a:pt x="8930" y="12848"/>
                </a:lnTo>
                <a:lnTo>
                  <a:pt x="8882" y="12848"/>
                </a:lnTo>
                <a:lnTo>
                  <a:pt x="8833" y="12873"/>
                </a:lnTo>
                <a:lnTo>
                  <a:pt x="8687" y="13092"/>
                </a:lnTo>
                <a:lnTo>
                  <a:pt x="8565" y="13286"/>
                </a:lnTo>
                <a:lnTo>
                  <a:pt x="8444" y="13505"/>
                </a:lnTo>
                <a:lnTo>
                  <a:pt x="8322" y="13749"/>
                </a:lnTo>
                <a:lnTo>
                  <a:pt x="8225" y="13968"/>
                </a:lnTo>
                <a:lnTo>
                  <a:pt x="8176" y="14089"/>
                </a:lnTo>
                <a:lnTo>
                  <a:pt x="8152" y="14211"/>
                </a:lnTo>
                <a:lnTo>
                  <a:pt x="7762" y="14041"/>
                </a:lnTo>
                <a:lnTo>
                  <a:pt x="7908" y="13627"/>
                </a:lnTo>
                <a:lnTo>
                  <a:pt x="8103" y="13213"/>
                </a:lnTo>
                <a:lnTo>
                  <a:pt x="8322" y="12800"/>
                </a:lnTo>
                <a:lnTo>
                  <a:pt x="8322" y="12751"/>
                </a:lnTo>
                <a:lnTo>
                  <a:pt x="8298" y="12727"/>
                </a:lnTo>
                <a:lnTo>
                  <a:pt x="8249" y="12727"/>
                </a:lnTo>
                <a:lnTo>
                  <a:pt x="7908" y="13140"/>
                </a:lnTo>
                <a:lnTo>
                  <a:pt x="7762" y="13335"/>
                </a:lnTo>
                <a:lnTo>
                  <a:pt x="7616" y="13578"/>
                </a:lnTo>
                <a:lnTo>
                  <a:pt x="7543" y="13700"/>
                </a:lnTo>
                <a:lnTo>
                  <a:pt x="7470" y="13870"/>
                </a:lnTo>
                <a:lnTo>
                  <a:pt x="7130" y="13700"/>
                </a:lnTo>
                <a:lnTo>
                  <a:pt x="7154" y="13554"/>
                </a:lnTo>
                <a:lnTo>
                  <a:pt x="7178" y="13408"/>
                </a:lnTo>
                <a:lnTo>
                  <a:pt x="7300" y="13165"/>
                </a:lnTo>
                <a:lnTo>
                  <a:pt x="7495" y="12751"/>
                </a:lnTo>
                <a:lnTo>
                  <a:pt x="7689" y="12313"/>
                </a:lnTo>
                <a:lnTo>
                  <a:pt x="7689" y="12289"/>
                </a:lnTo>
                <a:lnTo>
                  <a:pt x="7665" y="12264"/>
                </a:lnTo>
                <a:lnTo>
                  <a:pt x="7641" y="12264"/>
                </a:lnTo>
                <a:lnTo>
                  <a:pt x="7616" y="12289"/>
                </a:lnTo>
                <a:lnTo>
                  <a:pt x="7397" y="12581"/>
                </a:lnTo>
                <a:lnTo>
                  <a:pt x="7178" y="12873"/>
                </a:lnTo>
                <a:lnTo>
                  <a:pt x="7081" y="13043"/>
                </a:lnTo>
                <a:lnTo>
                  <a:pt x="7008" y="13189"/>
                </a:lnTo>
                <a:lnTo>
                  <a:pt x="6935" y="13359"/>
                </a:lnTo>
                <a:lnTo>
                  <a:pt x="6886" y="13530"/>
                </a:lnTo>
                <a:lnTo>
                  <a:pt x="6570" y="13335"/>
                </a:lnTo>
                <a:lnTo>
                  <a:pt x="6692" y="13043"/>
                </a:lnTo>
                <a:lnTo>
                  <a:pt x="6813" y="12751"/>
                </a:lnTo>
                <a:lnTo>
                  <a:pt x="7105" y="12216"/>
                </a:lnTo>
                <a:lnTo>
                  <a:pt x="7130" y="12191"/>
                </a:lnTo>
                <a:lnTo>
                  <a:pt x="7105" y="12167"/>
                </a:lnTo>
                <a:lnTo>
                  <a:pt x="7057" y="12167"/>
                </a:lnTo>
                <a:lnTo>
                  <a:pt x="6838" y="12386"/>
                </a:lnTo>
                <a:lnTo>
                  <a:pt x="6619" y="12629"/>
                </a:lnTo>
                <a:lnTo>
                  <a:pt x="6448" y="12897"/>
                </a:lnTo>
                <a:lnTo>
                  <a:pt x="6327" y="13165"/>
                </a:lnTo>
                <a:lnTo>
                  <a:pt x="6254" y="13165"/>
                </a:lnTo>
                <a:lnTo>
                  <a:pt x="6181" y="13189"/>
                </a:lnTo>
                <a:lnTo>
                  <a:pt x="6132" y="13238"/>
                </a:lnTo>
                <a:lnTo>
                  <a:pt x="6083" y="13286"/>
                </a:lnTo>
                <a:lnTo>
                  <a:pt x="5937" y="13238"/>
                </a:lnTo>
                <a:lnTo>
                  <a:pt x="5791" y="13213"/>
                </a:lnTo>
                <a:lnTo>
                  <a:pt x="5816" y="13140"/>
                </a:lnTo>
                <a:lnTo>
                  <a:pt x="6059" y="12654"/>
                </a:lnTo>
                <a:lnTo>
                  <a:pt x="6254" y="12264"/>
                </a:lnTo>
                <a:lnTo>
                  <a:pt x="6351" y="12045"/>
                </a:lnTo>
                <a:lnTo>
                  <a:pt x="6424" y="11851"/>
                </a:lnTo>
                <a:lnTo>
                  <a:pt x="6424" y="11826"/>
                </a:lnTo>
                <a:lnTo>
                  <a:pt x="6400" y="11802"/>
                </a:lnTo>
                <a:lnTo>
                  <a:pt x="6375" y="11802"/>
                </a:lnTo>
                <a:lnTo>
                  <a:pt x="6351" y="11826"/>
                </a:lnTo>
                <a:lnTo>
                  <a:pt x="6108" y="12143"/>
                </a:lnTo>
                <a:lnTo>
                  <a:pt x="5864" y="12459"/>
                </a:lnTo>
                <a:lnTo>
                  <a:pt x="5743" y="12654"/>
                </a:lnTo>
                <a:lnTo>
                  <a:pt x="5621" y="12824"/>
                </a:lnTo>
                <a:lnTo>
                  <a:pt x="5548" y="13019"/>
                </a:lnTo>
                <a:lnTo>
                  <a:pt x="5475" y="13213"/>
                </a:lnTo>
                <a:lnTo>
                  <a:pt x="5451" y="13213"/>
                </a:lnTo>
                <a:lnTo>
                  <a:pt x="5183" y="13189"/>
                </a:lnTo>
                <a:lnTo>
                  <a:pt x="4891" y="13213"/>
                </a:lnTo>
                <a:lnTo>
                  <a:pt x="5037" y="12921"/>
                </a:lnTo>
                <a:lnTo>
                  <a:pt x="5353" y="12410"/>
                </a:lnTo>
                <a:lnTo>
                  <a:pt x="5451" y="12240"/>
                </a:lnTo>
                <a:lnTo>
                  <a:pt x="5524" y="12070"/>
                </a:lnTo>
                <a:lnTo>
                  <a:pt x="5548" y="11972"/>
                </a:lnTo>
                <a:lnTo>
                  <a:pt x="5548" y="11899"/>
                </a:lnTo>
                <a:lnTo>
                  <a:pt x="5524" y="11802"/>
                </a:lnTo>
                <a:lnTo>
                  <a:pt x="5475" y="11729"/>
                </a:lnTo>
                <a:lnTo>
                  <a:pt x="5451" y="11729"/>
                </a:lnTo>
                <a:lnTo>
                  <a:pt x="5451" y="11753"/>
                </a:lnTo>
                <a:lnTo>
                  <a:pt x="5426" y="11802"/>
                </a:lnTo>
                <a:lnTo>
                  <a:pt x="5378" y="11875"/>
                </a:lnTo>
                <a:lnTo>
                  <a:pt x="5280" y="11997"/>
                </a:lnTo>
                <a:lnTo>
                  <a:pt x="4988" y="12435"/>
                </a:lnTo>
                <a:lnTo>
                  <a:pt x="4745" y="12800"/>
                </a:lnTo>
                <a:lnTo>
                  <a:pt x="4623" y="13019"/>
                </a:lnTo>
                <a:lnTo>
                  <a:pt x="4599" y="13140"/>
                </a:lnTo>
                <a:lnTo>
                  <a:pt x="4599" y="13238"/>
                </a:lnTo>
                <a:lnTo>
                  <a:pt x="4599" y="13262"/>
                </a:lnTo>
                <a:lnTo>
                  <a:pt x="4575" y="13262"/>
                </a:lnTo>
                <a:lnTo>
                  <a:pt x="4550" y="11802"/>
                </a:lnTo>
                <a:lnTo>
                  <a:pt x="4550" y="10537"/>
                </a:lnTo>
                <a:lnTo>
                  <a:pt x="4526" y="9271"/>
                </a:lnTo>
                <a:lnTo>
                  <a:pt x="4477" y="8396"/>
                </a:lnTo>
                <a:lnTo>
                  <a:pt x="4477" y="7520"/>
                </a:lnTo>
                <a:lnTo>
                  <a:pt x="4453" y="7130"/>
                </a:lnTo>
                <a:lnTo>
                  <a:pt x="4453" y="6863"/>
                </a:lnTo>
                <a:lnTo>
                  <a:pt x="4453" y="6595"/>
                </a:lnTo>
                <a:lnTo>
                  <a:pt x="4648" y="6619"/>
                </a:lnTo>
                <a:lnTo>
                  <a:pt x="4818" y="6619"/>
                </a:lnTo>
                <a:lnTo>
                  <a:pt x="5183" y="6595"/>
                </a:lnTo>
                <a:lnTo>
                  <a:pt x="5791" y="6595"/>
                </a:lnTo>
                <a:lnTo>
                  <a:pt x="6010" y="6571"/>
                </a:lnTo>
                <a:lnTo>
                  <a:pt x="6108" y="6522"/>
                </a:lnTo>
                <a:lnTo>
                  <a:pt x="6156" y="6449"/>
                </a:lnTo>
                <a:lnTo>
                  <a:pt x="6546" y="6230"/>
                </a:lnTo>
                <a:lnTo>
                  <a:pt x="6935" y="5962"/>
                </a:lnTo>
                <a:lnTo>
                  <a:pt x="7300" y="5646"/>
                </a:lnTo>
                <a:lnTo>
                  <a:pt x="7665" y="5330"/>
                </a:lnTo>
                <a:lnTo>
                  <a:pt x="8006" y="4989"/>
                </a:lnTo>
                <a:lnTo>
                  <a:pt x="8322" y="4648"/>
                </a:lnTo>
                <a:lnTo>
                  <a:pt x="8930" y="3943"/>
                </a:lnTo>
                <a:lnTo>
                  <a:pt x="9003" y="3870"/>
                </a:lnTo>
                <a:lnTo>
                  <a:pt x="9003" y="3797"/>
                </a:lnTo>
                <a:lnTo>
                  <a:pt x="9003" y="3699"/>
                </a:lnTo>
                <a:lnTo>
                  <a:pt x="8979" y="3626"/>
                </a:lnTo>
                <a:lnTo>
                  <a:pt x="9125" y="3456"/>
                </a:lnTo>
                <a:lnTo>
                  <a:pt x="9247" y="3286"/>
                </a:lnTo>
                <a:lnTo>
                  <a:pt x="9514" y="2872"/>
                </a:lnTo>
                <a:lnTo>
                  <a:pt x="9709" y="2434"/>
                </a:lnTo>
                <a:lnTo>
                  <a:pt x="9855" y="2020"/>
                </a:lnTo>
                <a:lnTo>
                  <a:pt x="10074" y="1266"/>
                </a:lnTo>
                <a:lnTo>
                  <a:pt x="10195" y="877"/>
                </a:lnTo>
                <a:lnTo>
                  <a:pt x="10341" y="512"/>
                </a:lnTo>
                <a:lnTo>
                  <a:pt x="10341" y="488"/>
                </a:lnTo>
                <a:close/>
                <a:moveTo>
                  <a:pt x="10536" y="1"/>
                </a:moveTo>
                <a:lnTo>
                  <a:pt x="10366" y="25"/>
                </a:lnTo>
                <a:lnTo>
                  <a:pt x="10195" y="74"/>
                </a:lnTo>
                <a:lnTo>
                  <a:pt x="10049" y="171"/>
                </a:lnTo>
                <a:lnTo>
                  <a:pt x="10025" y="196"/>
                </a:lnTo>
                <a:lnTo>
                  <a:pt x="9952" y="244"/>
                </a:lnTo>
                <a:lnTo>
                  <a:pt x="9903" y="293"/>
                </a:lnTo>
                <a:lnTo>
                  <a:pt x="9782" y="415"/>
                </a:lnTo>
                <a:lnTo>
                  <a:pt x="9709" y="585"/>
                </a:lnTo>
                <a:lnTo>
                  <a:pt x="9636" y="780"/>
                </a:lnTo>
                <a:lnTo>
                  <a:pt x="9539" y="1169"/>
                </a:lnTo>
                <a:lnTo>
                  <a:pt x="9466" y="1509"/>
                </a:lnTo>
                <a:lnTo>
                  <a:pt x="9320" y="1972"/>
                </a:lnTo>
                <a:lnTo>
                  <a:pt x="9247" y="2215"/>
                </a:lnTo>
                <a:lnTo>
                  <a:pt x="9149" y="2458"/>
                </a:lnTo>
                <a:lnTo>
                  <a:pt x="9003" y="2726"/>
                </a:lnTo>
                <a:lnTo>
                  <a:pt x="8833" y="2994"/>
                </a:lnTo>
                <a:lnTo>
                  <a:pt x="8663" y="3286"/>
                </a:lnTo>
                <a:lnTo>
                  <a:pt x="8614" y="3407"/>
                </a:lnTo>
                <a:lnTo>
                  <a:pt x="8565" y="3578"/>
                </a:lnTo>
                <a:lnTo>
                  <a:pt x="7324" y="4867"/>
                </a:lnTo>
                <a:lnTo>
                  <a:pt x="6692" y="5500"/>
                </a:lnTo>
                <a:lnTo>
                  <a:pt x="6035" y="6108"/>
                </a:lnTo>
                <a:lnTo>
                  <a:pt x="5937" y="6084"/>
                </a:lnTo>
                <a:lnTo>
                  <a:pt x="5524" y="6084"/>
                </a:lnTo>
                <a:lnTo>
                  <a:pt x="5110" y="6133"/>
                </a:lnTo>
                <a:lnTo>
                  <a:pt x="4867" y="6133"/>
                </a:lnTo>
                <a:lnTo>
                  <a:pt x="4599" y="6157"/>
                </a:lnTo>
                <a:lnTo>
                  <a:pt x="4599" y="6157"/>
                </a:lnTo>
                <a:lnTo>
                  <a:pt x="4623" y="6133"/>
                </a:lnTo>
                <a:lnTo>
                  <a:pt x="4623" y="6084"/>
                </a:lnTo>
                <a:lnTo>
                  <a:pt x="4599" y="5987"/>
                </a:lnTo>
                <a:lnTo>
                  <a:pt x="4526" y="5914"/>
                </a:lnTo>
                <a:lnTo>
                  <a:pt x="4453" y="5889"/>
                </a:lnTo>
                <a:lnTo>
                  <a:pt x="4404" y="5816"/>
                </a:lnTo>
                <a:lnTo>
                  <a:pt x="4331" y="5768"/>
                </a:lnTo>
                <a:lnTo>
                  <a:pt x="4112" y="5670"/>
                </a:lnTo>
                <a:lnTo>
                  <a:pt x="3869" y="5622"/>
                </a:lnTo>
                <a:lnTo>
                  <a:pt x="3626" y="5597"/>
                </a:lnTo>
                <a:lnTo>
                  <a:pt x="2871" y="5597"/>
                </a:lnTo>
                <a:lnTo>
                  <a:pt x="2385" y="5646"/>
                </a:lnTo>
                <a:lnTo>
                  <a:pt x="2166" y="5646"/>
                </a:lnTo>
                <a:lnTo>
                  <a:pt x="1922" y="5622"/>
                </a:lnTo>
                <a:lnTo>
                  <a:pt x="1412" y="5597"/>
                </a:lnTo>
                <a:lnTo>
                  <a:pt x="1144" y="5597"/>
                </a:lnTo>
                <a:lnTo>
                  <a:pt x="901" y="5622"/>
                </a:lnTo>
                <a:lnTo>
                  <a:pt x="682" y="5670"/>
                </a:lnTo>
                <a:lnTo>
                  <a:pt x="463" y="5792"/>
                </a:lnTo>
                <a:lnTo>
                  <a:pt x="365" y="5792"/>
                </a:lnTo>
                <a:lnTo>
                  <a:pt x="317" y="5841"/>
                </a:lnTo>
                <a:lnTo>
                  <a:pt x="292" y="5889"/>
                </a:lnTo>
                <a:lnTo>
                  <a:pt x="244" y="6133"/>
                </a:lnTo>
                <a:lnTo>
                  <a:pt x="219" y="6400"/>
                </a:lnTo>
                <a:lnTo>
                  <a:pt x="219" y="6911"/>
                </a:lnTo>
                <a:lnTo>
                  <a:pt x="195" y="7422"/>
                </a:lnTo>
                <a:lnTo>
                  <a:pt x="171" y="7933"/>
                </a:lnTo>
                <a:lnTo>
                  <a:pt x="146" y="8493"/>
                </a:lnTo>
                <a:lnTo>
                  <a:pt x="146" y="9028"/>
                </a:lnTo>
                <a:lnTo>
                  <a:pt x="146" y="10123"/>
                </a:lnTo>
                <a:lnTo>
                  <a:pt x="171" y="10707"/>
                </a:lnTo>
                <a:lnTo>
                  <a:pt x="171" y="11267"/>
                </a:lnTo>
                <a:lnTo>
                  <a:pt x="122" y="12386"/>
                </a:lnTo>
                <a:lnTo>
                  <a:pt x="98" y="13530"/>
                </a:lnTo>
                <a:lnTo>
                  <a:pt x="98" y="14162"/>
                </a:lnTo>
                <a:lnTo>
                  <a:pt x="73" y="14479"/>
                </a:lnTo>
                <a:lnTo>
                  <a:pt x="25" y="14795"/>
                </a:lnTo>
                <a:lnTo>
                  <a:pt x="0" y="14868"/>
                </a:lnTo>
                <a:lnTo>
                  <a:pt x="25" y="14965"/>
                </a:lnTo>
                <a:lnTo>
                  <a:pt x="73" y="15014"/>
                </a:lnTo>
                <a:lnTo>
                  <a:pt x="122" y="15063"/>
                </a:lnTo>
                <a:lnTo>
                  <a:pt x="195" y="15087"/>
                </a:lnTo>
                <a:lnTo>
                  <a:pt x="268" y="15111"/>
                </a:lnTo>
                <a:lnTo>
                  <a:pt x="341" y="15087"/>
                </a:lnTo>
                <a:lnTo>
                  <a:pt x="414" y="15038"/>
                </a:lnTo>
                <a:lnTo>
                  <a:pt x="463" y="15087"/>
                </a:lnTo>
                <a:lnTo>
                  <a:pt x="536" y="15111"/>
                </a:lnTo>
                <a:lnTo>
                  <a:pt x="998" y="15136"/>
                </a:lnTo>
                <a:lnTo>
                  <a:pt x="1460" y="15136"/>
                </a:lnTo>
                <a:lnTo>
                  <a:pt x="1922" y="15111"/>
                </a:lnTo>
                <a:lnTo>
                  <a:pt x="2385" y="15087"/>
                </a:lnTo>
                <a:lnTo>
                  <a:pt x="2482" y="15087"/>
                </a:lnTo>
                <a:lnTo>
                  <a:pt x="3309" y="15014"/>
                </a:lnTo>
                <a:lnTo>
                  <a:pt x="3723" y="14990"/>
                </a:lnTo>
                <a:lnTo>
                  <a:pt x="4112" y="14965"/>
                </a:lnTo>
                <a:lnTo>
                  <a:pt x="4137" y="14965"/>
                </a:lnTo>
                <a:lnTo>
                  <a:pt x="4185" y="14990"/>
                </a:lnTo>
                <a:lnTo>
                  <a:pt x="4234" y="15014"/>
                </a:lnTo>
                <a:lnTo>
                  <a:pt x="4356" y="15014"/>
                </a:lnTo>
                <a:lnTo>
                  <a:pt x="4453" y="14941"/>
                </a:lnTo>
                <a:lnTo>
                  <a:pt x="4502" y="14917"/>
                </a:lnTo>
                <a:lnTo>
                  <a:pt x="4526" y="14868"/>
                </a:lnTo>
                <a:lnTo>
                  <a:pt x="4575" y="14746"/>
                </a:lnTo>
                <a:lnTo>
                  <a:pt x="4599" y="14600"/>
                </a:lnTo>
                <a:lnTo>
                  <a:pt x="4599" y="14333"/>
                </a:lnTo>
                <a:lnTo>
                  <a:pt x="4599" y="14065"/>
                </a:lnTo>
                <a:lnTo>
                  <a:pt x="4575" y="13797"/>
                </a:lnTo>
                <a:lnTo>
                  <a:pt x="4599" y="13773"/>
                </a:lnTo>
                <a:lnTo>
                  <a:pt x="5037" y="13724"/>
                </a:lnTo>
                <a:lnTo>
                  <a:pt x="5451" y="13676"/>
                </a:lnTo>
                <a:lnTo>
                  <a:pt x="5791" y="13700"/>
                </a:lnTo>
                <a:lnTo>
                  <a:pt x="5986" y="13676"/>
                </a:lnTo>
                <a:lnTo>
                  <a:pt x="6132" y="13627"/>
                </a:lnTo>
                <a:lnTo>
                  <a:pt x="6156" y="13651"/>
                </a:lnTo>
                <a:lnTo>
                  <a:pt x="6521" y="13895"/>
                </a:lnTo>
                <a:lnTo>
                  <a:pt x="6886" y="14138"/>
                </a:lnTo>
                <a:lnTo>
                  <a:pt x="7276" y="14357"/>
                </a:lnTo>
                <a:lnTo>
                  <a:pt x="7665" y="14552"/>
                </a:lnTo>
                <a:lnTo>
                  <a:pt x="8054" y="14722"/>
                </a:lnTo>
                <a:lnTo>
                  <a:pt x="8444" y="14892"/>
                </a:lnTo>
                <a:lnTo>
                  <a:pt x="8833" y="15038"/>
                </a:lnTo>
                <a:lnTo>
                  <a:pt x="9247" y="15160"/>
                </a:lnTo>
                <a:lnTo>
                  <a:pt x="10074" y="15403"/>
                </a:lnTo>
                <a:lnTo>
                  <a:pt x="10925" y="15574"/>
                </a:lnTo>
                <a:lnTo>
                  <a:pt x="11777" y="15695"/>
                </a:lnTo>
                <a:lnTo>
                  <a:pt x="12653" y="15817"/>
                </a:lnTo>
                <a:lnTo>
                  <a:pt x="13310" y="15866"/>
                </a:lnTo>
                <a:lnTo>
                  <a:pt x="13651" y="15890"/>
                </a:lnTo>
                <a:lnTo>
                  <a:pt x="14016" y="15866"/>
                </a:lnTo>
                <a:lnTo>
                  <a:pt x="14356" y="15866"/>
                </a:lnTo>
                <a:lnTo>
                  <a:pt x="14697" y="15793"/>
                </a:lnTo>
                <a:lnTo>
                  <a:pt x="15013" y="15720"/>
                </a:lnTo>
                <a:lnTo>
                  <a:pt x="15330" y="15598"/>
                </a:lnTo>
                <a:lnTo>
                  <a:pt x="15476" y="15525"/>
                </a:lnTo>
                <a:lnTo>
                  <a:pt x="15597" y="15452"/>
                </a:lnTo>
                <a:lnTo>
                  <a:pt x="15719" y="15355"/>
                </a:lnTo>
                <a:lnTo>
                  <a:pt x="15792" y="15257"/>
                </a:lnTo>
                <a:lnTo>
                  <a:pt x="15865" y="15160"/>
                </a:lnTo>
                <a:lnTo>
                  <a:pt x="15914" y="15038"/>
                </a:lnTo>
                <a:lnTo>
                  <a:pt x="15962" y="14941"/>
                </a:lnTo>
                <a:lnTo>
                  <a:pt x="15987" y="14819"/>
                </a:lnTo>
                <a:lnTo>
                  <a:pt x="16011" y="14552"/>
                </a:lnTo>
                <a:lnTo>
                  <a:pt x="15987" y="14284"/>
                </a:lnTo>
                <a:lnTo>
                  <a:pt x="15938" y="14016"/>
                </a:lnTo>
                <a:lnTo>
                  <a:pt x="15865" y="13749"/>
                </a:lnTo>
                <a:lnTo>
                  <a:pt x="15987" y="13651"/>
                </a:lnTo>
                <a:lnTo>
                  <a:pt x="16084" y="13530"/>
                </a:lnTo>
                <a:lnTo>
                  <a:pt x="16181" y="13408"/>
                </a:lnTo>
                <a:lnTo>
                  <a:pt x="16254" y="13262"/>
                </a:lnTo>
                <a:lnTo>
                  <a:pt x="16376" y="12946"/>
                </a:lnTo>
                <a:lnTo>
                  <a:pt x="16425" y="12654"/>
                </a:lnTo>
                <a:lnTo>
                  <a:pt x="16449" y="12410"/>
                </a:lnTo>
                <a:lnTo>
                  <a:pt x="16449" y="12070"/>
                </a:lnTo>
                <a:lnTo>
                  <a:pt x="16425" y="11875"/>
                </a:lnTo>
                <a:lnTo>
                  <a:pt x="16400" y="11680"/>
                </a:lnTo>
                <a:lnTo>
                  <a:pt x="16352" y="11534"/>
                </a:lnTo>
                <a:lnTo>
                  <a:pt x="16279" y="11388"/>
                </a:lnTo>
                <a:lnTo>
                  <a:pt x="16425" y="11267"/>
                </a:lnTo>
                <a:lnTo>
                  <a:pt x="16546" y="11096"/>
                </a:lnTo>
                <a:lnTo>
                  <a:pt x="16668" y="10926"/>
                </a:lnTo>
                <a:lnTo>
                  <a:pt x="16765" y="10756"/>
                </a:lnTo>
                <a:lnTo>
                  <a:pt x="16838" y="10561"/>
                </a:lnTo>
                <a:lnTo>
                  <a:pt x="16887" y="10342"/>
                </a:lnTo>
                <a:lnTo>
                  <a:pt x="16911" y="10147"/>
                </a:lnTo>
                <a:lnTo>
                  <a:pt x="16936" y="9953"/>
                </a:lnTo>
                <a:lnTo>
                  <a:pt x="16911" y="9758"/>
                </a:lnTo>
                <a:lnTo>
                  <a:pt x="16838" y="9515"/>
                </a:lnTo>
                <a:lnTo>
                  <a:pt x="16717" y="9271"/>
                </a:lnTo>
                <a:lnTo>
                  <a:pt x="16571" y="9053"/>
                </a:lnTo>
                <a:lnTo>
                  <a:pt x="16717" y="8931"/>
                </a:lnTo>
                <a:lnTo>
                  <a:pt x="16838" y="8785"/>
                </a:lnTo>
                <a:lnTo>
                  <a:pt x="16936" y="8615"/>
                </a:lnTo>
                <a:lnTo>
                  <a:pt x="17033" y="8444"/>
                </a:lnTo>
                <a:lnTo>
                  <a:pt x="17106" y="8274"/>
                </a:lnTo>
                <a:lnTo>
                  <a:pt x="17155" y="8079"/>
                </a:lnTo>
                <a:lnTo>
                  <a:pt x="17179" y="7885"/>
                </a:lnTo>
                <a:lnTo>
                  <a:pt x="17203" y="7690"/>
                </a:lnTo>
                <a:lnTo>
                  <a:pt x="17179" y="7447"/>
                </a:lnTo>
                <a:lnTo>
                  <a:pt x="17106" y="7252"/>
                </a:lnTo>
                <a:lnTo>
                  <a:pt x="17009" y="7057"/>
                </a:lnTo>
                <a:lnTo>
                  <a:pt x="16887" y="6887"/>
                </a:lnTo>
                <a:lnTo>
                  <a:pt x="16717" y="6741"/>
                </a:lnTo>
                <a:lnTo>
                  <a:pt x="16546" y="6619"/>
                </a:lnTo>
                <a:lnTo>
                  <a:pt x="16352" y="6498"/>
                </a:lnTo>
                <a:lnTo>
                  <a:pt x="16157" y="6400"/>
                </a:lnTo>
                <a:lnTo>
                  <a:pt x="15938" y="6303"/>
                </a:lnTo>
                <a:lnTo>
                  <a:pt x="15719" y="6206"/>
                </a:lnTo>
                <a:lnTo>
                  <a:pt x="15232" y="6084"/>
                </a:lnTo>
                <a:lnTo>
                  <a:pt x="14746" y="5987"/>
                </a:lnTo>
                <a:lnTo>
                  <a:pt x="14259" y="5938"/>
                </a:lnTo>
                <a:lnTo>
                  <a:pt x="13845" y="5889"/>
                </a:lnTo>
                <a:lnTo>
                  <a:pt x="13432" y="5865"/>
                </a:lnTo>
                <a:lnTo>
                  <a:pt x="12604" y="5841"/>
                </a:lnTo>
                <a:lnTo>
                  <a:pt x="11607" y="5841"/>
                </a:lnTo>
                <a:lnTo>
                  <a:pt x="11266" y="5865"/>
                </a:lnTo>
                <a:lnTo>
                  <a:pt x="11461" y="5354"/>
                </a:lnTo>
                <a:lnTo>
                  <a:pt x="11655" y="4843"/>
                </a:lnTo>
                <a:lnTo>
                  <a:pt x="11826" y="4308"/>
                </a:lnTo>
                <a:lnTo>
                  <a:pt x="11996" y="3797"/>
                </a:lnTo>
                <a:lnTo>
                  <a:pt x="12142" y="3261"/>
                </a:lnTo>
                <a:lnTo>
                  <a:pt x="12239" y="2726"/>
                </a:lnTo>
                <a:lnTo>
                  <a:pt x="12264" y="2458"/>
                </a:lnTo>
                <a:lnTo>
                  <a:pt x="12264" y="2191"/>
                </a:lnTo>
                <a:lnTo>
                  <a:pt x="12239" y="1899"/>
                </a:lnTo>
                <a:lnTo>
                  <a:pt x="12215" y="1631"/>
                </a:lnTo>
                <a:lnTo>
                  <a:pt x="12166" y="1412"/>
                </a:lnTo>
                <a:lnTo>
                  <a:pt x="12118" y="1217"/>
                </a:lnTo>
                <a:lnTo>
                  <a:pt x="12045" y="1023"/>
                </a:lnTo>
                <a:lnTo>
                  <a:pt x="11972" y="853"/>
                </a:lnTo>
                <a:lnTo>
                  <a:pt x="11850" y="682"/>
                </a:lnTo>
                <a:lnTo>
                  <a:pt x="11728" y="512"/>
                </a:lnTo>
                <a:lnTo>
                  <a:pt x="11582" y="366"/>
                </a:lnTo>
                <a:lnTo>
                  <a:pt x="11412" y="220"/>
                </a:lnTo>
                <a:lnTo>
                  <a:pt x="11266" y="147"/>
                </a:lnTo>
                <a:lnTo>
                  <a:pt x="11120" y="74"/>
                </a:lnTo>
                <a:lnTo>
                  <a:pt x="10925" y="25"/>
                </a:lnTo>
                <a:lnTo>
                  <a:pt x="10731" y="1"/>
                </a:lnTo>
                <a:close/>
              </a:path>
            </a:pathLst>
          </a:custGeom>
          <a:solidFill>
            <a:srgbClr val="005689"/>
          </a:solidFill>
          <a:ln>
            <a:noFill/>
          </a:ln>
        </p:spPr>
        <p:txBody>
          <a:bodyPr spcFirstLastPara="1" wrap="square" lIns="121900" tIns="121900" rIns="121900" bIns="121900" anchor="ctr" anchorCtr="0">
            <a:noAutofit/>
          </a:bodyPr>
          <a:lstStyle/>
          <a:p>
            <a:endParaRPr sz="2400">
              <a:solidFill>
                <a:srgbClr val="005689"/>
              </a:solidFill>
              <a:latin typeface="Montserrat" pitchFamily="2" charset="77"/>
            </a:endParaRPr>
          </a:p>
        </p:txBody>
      </p:sp>
      <p:sp>
        <p:nvSpPr>
          <p:cNvPr id="11" name="Title 3">
            <a:extLst>
              <a:ext uri="{FF2B5EF4-FFF2-40B4-BE49-F238E27FC236}">
                <a16:creationId xmlns:a16="http://schemas.microsoft.com/office/drawing/2014/main" id="{FB9B87C4-E207-6EAF-9851-16FF3B540E79}"/>
              </a:ext>
            </a:extLst>
          </p:cNvPr>
          <p:cNvSpPr>
            <a:spLocks noGrp="1"/>
          </p:cNvSpPr>
          <p:nvPr>
            <p:ph type="title"/>
          </p:nvPr>
        </p:nvSpPr>
        <p:spPr>
          <a:xfrm>
            <a:off x="4237349" y="908714"/>
            <a:ext cx="5994429" cy="762172"/>
          </a:xfrm>
        </p:spPr>
        <p:txBody>
          <a:bodyPr>
            <a:noAutofit/>
          </a:bodyPr>
          <a:lstStyle/>
          <a:p>
            <a:r>
              <a:rPr lang="en-KE" sz="2800" dirty="0">
                <a:solidFill>
                  <a:srgbClr val="005689"/>
                </a:solidFill>
                <a:latin typeface="Fredoka One" panose="02000000000000000000" pitchFamily="2" charset="77"/>
              </a:rPr>
              <a:t>UTC</a:t>
            </a:r>
            <a:r>
              <a:rPr lang="en-KE" sz="2800" dirty="0">
                <a:solidFill>
                  <a:srgbClr val="00B2E2"/>
                </a:solidFill>
                <a:latin typeface="Fredoka One" panose="02000000000000000000" pitchFamily="2" charset="77"/>
              </a:rPr>
              <a:t> #</a:t>
            </a:r>
            <a:r>
              <a:rPr lang="en-KE" sz="2800" dirty="0">
                <a:solidFill>
                  <a:srgbClr val="005689"/>
                </a:solidFill>
                <a:latin typeface="Fredoka One" panose="02000000000000000000" pitchFamily="2" charset="77"/>
              </a:rPr>
              <a:t>Housing</a:t>
            </a:r>
            <a:r>
              <a:rPr lang="en-KE" sz="2800" dirty="0">
                <a:solidFill>
                  <a:srgbClr val="00B2E2"/>
                </a:solidFill>
                <a:latin typeface="Fredoka One" panose="02000000000000000000" pitchFamily="2" charset="77"/>
              </a:rPr>
              <a:t>Matters</a:t>
            </a:r>
            <a:br>
              <a:rPr lang="en-KE" sz="2800" dirty="0">
                <a:solidFill>
                  <a:srgbClr val="00B2E2"/>
                </a:solidFill>
                <a:latin typeface="Fredoka One" panose="02000000000000000000" pitchFamily="2" charset="77"/>
              </a:rPr>
            </a:br>
            <a:r>
              <a:rPr lang="en-KE" sz="2800" u="sng" dirty="0">
                <a:solidFill>
                  <a:srgbClr val="005689"/>
                </a:solidFill>
                <a:latin typeface="Fredoka One" panose="02000000000000000000" pitchFamily="2" charset="77"/>
              </a:rPr>
              <a:t>ACTION DAY(S)</a:t>
            </a:r>
            <a:endParaRPr lang="en-KE" sz="2800" u="sng" dirty="0">
              <a:solidFill>
                <a:srgbClr val="005689"/>
              </a:solidFill>
            </a:endParaRPr>
          </a:p>
        </p:txBody>
      </p:sp>
      <p:sp>
        <p:nvSpPr>
          <p:cNvPr id="2" name="Title 3">
            <a:extLst>
              <a:ext uri="{FF2B5EF4-FFF2-40B4-BE49-F238E27FC236}">
                <a16:creationId xmlns:a16="http://schemas.microsoft.com/office/drawing/2014/main" id="{9FE45543-5097-E2BB-9D5A-0743FAE9F8D9}"/>
              </a:ext>
            </a:extLst>
          </p:cNvPr>
          <p:cNvSpPr txBox="1">
            <a:spLocks/>
          </p:cNvSpPr>
          <p:nvPr/>
        </p:nvSpPr>
        <p:spPr>
          <a:xfrm>
            <a:off x="743249" y="524253"/>
            <a:ext cx="1665139"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U</a:t>
            </a:r>
            <a:r>
              <a:rPr lang="en-KE" sz="2800" dirty="0">
                <a:solidFill>
                  <a:srgbClr val="00B2E2"/>
                </a:solidFill>
                <a:latin typeface="Fredoka One" panose="02000000000000000000" pitchFamily="2" charset="77"/>
              </a:rPr>
              <a:t>RBAN</a:t>
            </a:r>
          </a:p>
        </p:txBody>
      </p:sp>
      <p:sp>
        <p:nvSpPr>
          <p:cNvPr id="3" name="Title 3">
            <a:extLst>
              <a:ext uri="{FF2B5EF4-FFF2-40B4-BE49-F238E27FC236}">
                <a16:creationId xmlns:a16="http://schemas.microsoft.com/office/drawing/2014/main" id="{354DAE56-6167-E751-747B-ACFB0D15270F}"/>
              </a:ext>
            </a:extLst>
          </p:cNvPr>
          <p:cNvSpPr txBox="1">
            <a:spLocks/>
          </p:cNvSpPr>
          <p:nvPr/>
        </p:nvSpPr>
        <p:spPr>
          <a:xfrm>
            <a:off x="743248" y="882463"/>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T</a:t>
            </a:r>
            <a:r>
              <a:rPr lang="en-KE" sz="2800" dirty="0">
                <a:solidFill>
                  <a:srgbClr val="00B2E2"/>
                </a:solidFill>
                <a:latin typeface="Fredoka One" panose="02000000000000000000" pitchFamily="2" charset="77"/>
              </a:rPr>
              <a:t>HINKERS</a:t>
            </a:r>
          </a:p>
        </p:txBody>
      </p:sp>
      <p:sp>
        <p:nvSpPr>
          <p:cNvPr id="8" name="Title 3">
            <a:extLst>
              <a:ext uri="{FF2B5EF4-FFF2-40B4-BE49-F238E27FC236}">
                <a16:creationId xmlns:a16="http://schemas.microsoft.com/office/drawing/2014/main" id="{4F78F17E-3E47-2797-3203-520D1097EA69}"/>
              </a:ext>
            </a:extLst>
          </p:cNvPr>
          <p:cNvSpPr txBox="1">
            <a:spLocks/>
          </p:cNvSpPr>
          <p:nvPr/>
        </p:nvSpPr>
        <p:spPr>
          <a:xfrm>
            <a:off x="759290" y="1224339"/>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C</a:t>
            </a:r>
            <a:r>
              <a:rPr lang="en-KE" sz="2800" dirty="0">
                <a:solidFill>
                  <a:srgbClr val="00B2E2"/>
                </a:solidFill>
                <a:latin typeface="Fredoka One" panose="02000000000000000000" pitchFamily="2" charset="77"/>
              </a:rPr>
              <a:t>AMPUS</a:t>
            </a:r>
          </a:p>
        </p:txBody>
      </p:sp>
      <p:sp>
        <p:nvSpPr>
          <p:cNvPr id="12" name="Title 3">
            <a:extLst>
              <a:ext uri="{FF2B5EF4-FFF2-40B4-BE49-F238E27FC236}">
                <a16:creationId xmlns:a16="http://schemas.microsoft.com/office/drawing/2014/main" id="{54D69D94-7763-4803-A2E7-131220BA2997}"/>
              </a:ext>
            </a:extLst>
          </p:cNvPr>
          <p:cNvSpPr txBox="1">
            <a:spLocks/>
          </p:cNvSpPr>
          <p:nvPr/>
        </p:nvSpPr>
        <p:spPr>
          <a:xfrm>
            <a:off x="-3361140" y="604118"/>
            <a:ext cx="10515600" cy="1325563"/>
          </a:xfrm>
          <a:prstGeom prst="rect">
            <a:avLst/>
          </a:prstGeom>
        </p:spPr>
        <p:txBody>
          <a:bodyPr spcFirstLastPara="1" vert="horz" wrap="square" lIns="0" tIns="0" rIns="0" bIns="0" rtlCol="0" anchor="b" anchorCtr="0">
            <a:normAutofit/>
          </a:bodyPr>
          <a:lstStyle>
            <a:lvl1pPr lvl="0" algn="ctr" defTabSz="914400" rtl="0" eaLnBrk="1" latinLnBrk="0" hangingPunct="1">
              <a:lnSpc>
                <a:spcPct val="90000"/>
              </a:lnSpc>
              <a:spcBef>
                <a:spcPts val="0"/>
              </a:spcBef>
              <a:spcAft>
                <a:spcPts val="0"/>
              </a:spcAft>
              <a:buSzPts val="3600"/>
              <a:buNone/>
              <a:defRPr sz="4800" kern="1200">
                <a:solidFill>
                  <a:schemeClr val="tx1"/>
                </a:solidFill>
                <a:latin typeface="+mj-lt"/>
                <a:ea typeface="+mj-ea"/>
                <a:cs typeface="+mj-cs"/>
              </a:defRPr>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r>
              <a:rPr lang="en-KE" sz="2000" dirty="0">
                <a:solidFill>
                  <a:srgbClr val="00B2E2"/>
                </a:solidFill>
                <a:latin typeface="Fredoka One" panose="02000000000000000000" pitchFamily="2" charset="77"/>
              </a:rPr>
              <a:t>#</a:t>
            </a:r>
            <a:r>
              <a:rPr lang="en-KE" sz="2000" dirty="0">
                <a:solidFill>
                  <a:srgbClr val="005689"/>
                </a:solidFill>
                <a:latin typeface="Fredoka One" panose="02000000000000000000" pitchFamily="2" charset="77"/>
              </a:rPr>
              <a:t>Housing</a:t>
            </a:r>
            <a:r>
              <a:rPr lang="en-KE" sz="2000" dirty="0">
                <a:solidFill>
                  <a:srgbClr val="00B2E2"/>
                </a:solidFill>
                <a:latin typeface="Fredoka One" panose="02000000000000000000" pitchFamily="2" charset="77"/>
              </a:rPr>
              <a:t>Matters</a:t>
            </a:r>
            <a:endParaRPr lang="en-KE" sz="1400" dirty="0"/>
          </a:p>
        </p:txBody>
      </p:sp>
      <p:sp>
        <p:nvSpPr>
          <p:cNvPr id="13" name="Title 3">
            <a:extLst>
              <a:ext uri="{FF2B5EF4-FFF2-40B4-BE49-F238E27FC236}">
                <a16:creationId xmlns:a16="http://schemas.microsoft.com/office/drawing/2014/main" id="{B5CDA56E-C9F3-AF91-5D2D-1782EFA3DD00}"/>
              </a:ext>
            </a:extLst>
          </p:cNvPr>
          <p:cNvSpPr txBox="1">
            <a:spLocks/>
          </p:cNvSpPr>
          <p:nvPr/>
        </p:nvSpPr>
        <p:spPr>
          <a:xfrm>
            <a:off x="2345151" y="633749"/>
            <a:ext cx="1892198" cy="17110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solidFill>
                  <a:srgbClr val="005689"/>
                </a:solidFill>
                <a:latin typeface="Fredoka One" panose="02000000000000000000" pitchFamily="2" charset="77"/>
              </a:rPr>
              <a:t>10</a:t>
            </a:r>
            <a:r>
              <a:rPr lang="en-KE" sz="4000" dirty="0">
                <a:solidFill>
                  <a:srgbClr val="005689"/>
                </a:solidFill>
                <a:latin typeface="Fredoka One" panose="02000000000000000000" pitchFamily="2" charset="77"/>
              </a:rPr>
              <a:t>.0</a:t>
            </a:r>
            <a:endParaRPr lang="en-KE" sz="4000" dirty="0">
              <a:solidFill>
                <a:srgbClr val="00B2E2"/>
              </a:solidFill>
              <a:latin typeface="Fredoka One" panose="02000000000000000000" pitchFamily="2" charset="77"/>
            </a:endParaRPr>
          </a:p>
        </p:txBody>
      </p:sp>
    </p:spTree>
    <p:extLst>
      <p:ext uri="{BB962C8B-B14F-4D97-AF65-F5344CB8AC3E}">
        <p14:creationId xmlns:p14="http://schemas.microsoft.com/office/powerpoint/2010/main" val="36914712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24367B-D314-766B-00BA-B197894A819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836688B-4AE3-1A90-7BAF-5F059CF374F1}"/>
              </a:ext>
            </a:extLst>
          </p:cNvPr>
          <p:cNvSpPr txBox="1">
            <a:spLocks/>
          </p:cNvSpPr>
          <p:nvPr/>
        </p:nvSpPr>
        <p:spPr>
          <a:xfrm>
            <a:off x="1140646" y="4009078"/>
            <a:ext cx="10296647" cy="2280285"/>
          </a:xfrm>
          <a:prstGeom prst="rect">
            <a:avLst/>
          </a:prstGeom>
          <a:noFill/>
          <a:ln>
            <a:noFill/>
          </a:ln>
        </p:spPr>
        <p:txBody>
          <a:bodyPr spcFirstLastPara="1" wrap="square" lIns="0" tIns="0" rIns="0" bIns="0" anchor="t" anchorCtr="0">
            <a:normAutofit/>
          </a:bodyPr>
          <a:lstStyle>
            <a:defPPr marR="0" lvl="0" algn="l" rtl="0">
              <a:lnSpc>
                <a:spcPct val="100000"/>
              </a:lnSpc>
              <a:spcBef>
                <a:spcPts val="0"/>
              </a:spcBef>
              <a:spcAft>
                <a:spcPts val="0"/>
              </a:spcAft>
            </a:defPPr>
            <a:lvl1pPr marL="457200" marR="0" lvl="0" indent="-355600" algn="l" rtl="0">
              <a:lnSpc>
                <a:spcPct val="115000"/>
              </a:lnSpc>
              <a:spcBef>
                <a:spcPts val="60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1pPr>
            <a:lvl2pPr marL="914400" marR="0" lvl="1"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2pPr>
            <a:lvl3pPr marL="1371600" marR="0" lvl="2"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3pPr>
            <a:lvl4pPr marL="1828800" marR="0" lvl="3"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4pPr>
            <a:lvl5pPr marL="2286000" marR="0" lvl="4"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5pPr>
            <a:lvl6pPr marL="2743200" marR="0" lvl="5"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6pPr>
            <a:lvl7pPr marL="3200400" marR="0" lvl="6"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7pPr>
            <a:lvl8pPr marL="3657600" marR="0" lvl="7"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8pPr>
            <a:lvl9pPr marL="4114800" marR="0" lvl="8"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9pPr>
          </a:lstStyle>
          <a:p>
            <a:pPr marL="745048" lvl="1" indent="0">
              <a:buNone/>
            </a:pPr>
            <a:r>
              <a:rPr lang="en-US" sz="1800" dirty="0">
                <a:solidFill>
                  <a:srgbClr val="005689"/>
                </a:solidFill>
                <a:latin typeface="Montserrat" pitchFamily="2" charset="77"/>
              </a:rPr>
              <a:t>Include a few movies and documentaries in the UTC related to:</a:t>
            </a:r>
          </a:p>
          <a:p>
            <a:pPr lvl="1">
              <a:buFont typeface="Arial" panose="020B0604020202020204" pitchFamily="34" charset="0"/>
              <a:buChar char="•"/>
            </a:pPr>
            <a:r>
              <a:rPr lang="en-US" sz="1800" dirty="0">
                <a:solidFill>
                  <a:srgbClr val="005689"/>
                </a:solidFill>
                <a:latin typeface="Montserrat" pitchFamily="2" charset="77"/>
              </a:rPr>
              <a:t>The topic of your UTC</a:t>
            </a:r>
          </a:p>
          <a:p>
            <a:pPr lvl="1">
              <a:buFont typeface="Arial" panose="020B0604020202020204" pitchFamily="34" charset="0"/>
              <a:buChar char="•"/>
            </a:pPr>
            <a:r>
              <a:rPr lang="en-US" sz="1800" dirty="0">
                <a:solidFill>
                  <a:srgbClr val="005689"/>
                </a:solidFill>
                <a:latin typeface="Montserrat" pitchFamily="2" charset="77"/>
              </a:rPr>
              <a:t>Specific projets, initiatives and good practices</a:t>
            </a:r>
          </a:p>
          <a:p>
            <a:pPr lvl="1">
              <a:buFont typeface="Arial" panose="020B0604020202020204" pitchFamily="34" charset="0"/>
              <a:buChar char="•"/>
            </a:pPr>
            <a:r>
              <a:rPr lang="en-US" sz="1800" dirty="0">
                <a:solidFill>
                  <a:srgbClr val="005689"/>
                </a:solidFill>
                <a:latin typeface="Montserrat" pitchFamily="2" charset="77"/>
              </a:rPr>
              <a:t>Follow screening by short debates to engage participants</a:t>
            </a:r>
          </a:p>
          <a:p>
            <a:pPr lvl="1"/>
            <a:endParaRPr lang="en-US" sz="1800" dirty="0">
              <a:solidFill>
                <a:srgbClr val="005689"/>
              </a:solidFill>
              <a:latin typeface="Montserrat" pitchFamily="2" charset="77"/>
            </a:endParaRPr>
          </a:p>
          <a:p>
            <a:pPr lvl="1"/>
            <a:endParaRPr lang="en-KE" sz="1800" dirty="0">
              <a:solidFill>
                <a:srgbClr val="005689"/>
              </a:solidFill>
              <a:latin typeface="Montserrat" pitchFamily="2" charset="77"/>
            </a:endParaRPr>
          </a:p>
          <a:p>
            <a:endParaRPr lang="en-KE" sz="1800" dirty="0">
              <a:solidFill>
                <a:srgbClr val="005689"/>
              </a:solidFill>
              <a:latin typeface="Montserrat" pitchFamily="2" charset="77"/>
            </a:endParaRPr>
          </a:p>
          <a:p>
            <a:endParaRPr lang="en-KE" sz="1800" dirty="0">
              <a:solidFill>
                <a:srgbClr val="005689"/>
              </a:solidFill>
              <a:latin typeface="Montserrat" pitchFamily="2" charset="77"/>
            </a:endParaRPr>
          </a:p>
        </p:txBody>
      </p:sp>
      <p:pic>
        <p:nvPicPr>
          <p:cNvPr id="7" name="Picture 6">
            <a:extLst>
              <a:ext uri="{FF2B5EF4-FFF2-40B4-BE49-F238E27FC236}">
                <a16:creationId xmlns:a16="http://schemas.microsoft.com/office/drawing/2014/main" id="{9DD0F342-A6D5-B32F-FE47-4C8C03B54AD9}"/>
              </a:ext>
            </a:extLst>
          </p:cNvPr>
          <p:cNvPicPr>
            <a:picLocks noChangeAspect="1"/>
          </p:cNvPicPr>
          <p:nvPr/>
        </p:nvPicPr>
        <p:blipFill rotWithShape="1">
          <a:blip r:embed="rId2"/>
          <a:srcRect l="35677" t="32196" r="35134" b="30339"/>
          <a:stretch/>
        </p:blipFill>
        <p:spPr>
          <a:xfrm>
            <a:off x="10742967" y="5566177"/>
            <a:ext cx="1047251" cy="894509"/>
          </a:xfrm>
          <a:prstGeom prst="rect">
            <a:avLst/>
          </a:prstGeom>
          <a:solidFill>
            <a:srgbClr val="005689"/>
          </a:solidFill>
        </p:spPr>
      </p:pic>
      <p:sp>
        <p:nvSpPr>
          <p:cNvPr id="8" name="Google Shape;276;p26">
            <a:extLst>
              <a:ext uri="{FF2B5EF4-FFF2-40B4-BE49-F238E27FC236}">
                <a16:creationId xmlns:a16="http://schemas.microsoft.com/office/drawing/2014/main" id="{92F6593E-AAC7-1692-4680-802AE96C5AD0}"/>
              </a:ext>
            </a:extLst>
          </p:cNvPr>
          <p:cNvSpPr txBox="1">
            <a:spLocks/>
          </p:cNvSpPr>
          <p:nvPr/>
        </p:nvSpPr>
        <p:spPr>
          <a:xfrm>
            <a:off x="1375310" y="2875758"/>
            <a:ext cx="9367657" cy="528400"/>
          </a:xfrm>
          <a:prstGeom prst="rect">
            <a:avLst/>
          </a:prstGeom>
          <a:noFill/>
          <a:ln>
            <a:noFill/>
          </a:ln>
          <a:effectLst>
            <a:outerShdw blurRad="28575" dist="19050" dir="5400000" algn="bl" rotWithShape="0">
              <a:schemeClr val="dk1">
                <a:alpha val="10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1pPr>
            <a:lvl2pPr marR="0" lvl="1"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2pPr>
            <a:lvl3pPr marR="0" lvl="2"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3pPr>
            <a:lvl4pPr marR="0" lvl="3"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4pPr>
            <a:lvl5pPr marR="0" lvl="4"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5pPr>
            <a:lvl6pPr marR="0" lvl="5"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6pPr>
            <a:lvl7pPr marR="0" lvl="6"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7pPr>
            <a:lvl8pPr marR="0" lvl="7"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8pPr>
            <a:lvl9pPr marR="0" lvl="8"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9pPr>
          </a:lstStyle>
          <a:p>
            <a:pPr algn="l"/>
            <a:r>
              <a:rPr lang="en-KE" sz="2800" dirty="0">
                <a:solidFill>
                  <a:srgbClr val="005689"/>
                </a:solidFill>
                <a:latin typeface="Fredoka One" panose="02000000000000000000" pitchFamily="2" charset="77"/>
              </a:rPr>
              <a:t>Think of an event for all participants to engage the general public to advocate on a particular issue and take action.</a:t>
            </a:r>
            <a:endParaRPr lang="fr-FR" sz="2800" dirty="0">
              <a:solidFill>
                <a:srgbClr val="005689"/>
              </a:solidFill>
              <a:latin typeface="Fredoka One" panose="02000000000000000000" pitchFamily="2" charset="77"/>
            </a:endParaRPr>
          </a:p>
          <a:p>
            <a:pPr algn="l"/>
            <a:endParaRPr lang="fr-FR" sz="2800" dirty="0">
              <a:solidFill>
                <a:srgbClr val="005689"/>
              </a:solidFill>
              <a:latin typeface="Fredoka One" panose="02000000000000000000" pitchFamily="2" charset="77"/>
            </a:endParaRPr>
          </a:p>
        </p:txBody>
      </p:sp>
      <p:sp>
        <p:nvSpPr>
          <p:cNvPr id="9" name="Title 3">
            <a:extLst>
              <a:ext uri="{FF2B5EF4-FFF2-40B4-BE49-F238E27FC236}">
                <a16:creationId xmlns:a16="http://schemas.microsoft.com/office/drawing/2014/main" id="{CD55DB81-354C-22FB-0820-B6B2BC441C15}"/>
              </a:ext>
            </a:extLst>
          </p:cNvPr>
          <p:cNvSpPr>
            <a:spLocks noGrp="1"/>
          </p:cNvSpPr>
          <p:nvPr>
            <p:ph type="title"/>
          </p:nvPr>
        </p:nvSpPr>
        <p:spPr>
          <a:xfrm>
            <a:off x="3977135" y="972802"/>
            <a:ext cx="5994429" cy="762172"/>
          </a:xfrm>
        </p:spPr>
        <p:txBody>
          <a:bodyPr>
            <a:noAutofit/>
          </a:bodyPr>
          <a:lstStyle/>
          <a:p>
            <a:r>
              <a:rPr lang="en-KE" sz="2800" dirty="0">
                <a:solidFill>
                  <a:srgbClr val="005689"/>
                </a:solidFill>
                <a:latin typeface="Fredoka One" panose="02000000000000000000" pitchFamily="2" charset="77"/>
              </a:rPr>
              <a:t>UTC</a:t>
            </a:r>
            <a:r>
              <a:rPr lang="en-KE" sz="2800" dirty="0">
                <a:solidFill>
                  <a:srgbClr val="00B2E2"/>
                </a:solidFill>
                <a:latin typeface="Fredoka One" panose="02000000000000000000" pitchFamily="2" charset="77"/>
              </a:rPr>
              <a:t> #</a:t>
            </a:r>
            <a:r>
              <a:rPr lang="en-KE" sz="2800" dirty="0">
                <a:solidFill>
                  <a:srgbClr val="005689"/>
                </a:solidFill>
                <a:latin typeface="Fredoka One" panose="02000000000000000000" pitchFamily="2" charset="77"/>
              </a:rPr>
              <a:t>Housing</a:t>
            </a:r>
            <a:r>
              <a:rPr lang="en-KE" sz="2800" dirty="0">
                <a:solidFill>
                  <a:srgbClr val="00B2E2"/>
                </a:solidFill>
                <a:latin typeface="Fredoka One" panose="02000000000000000000" pitchFamily="2" charset="77"/>
              </a:rPr>
              <a:t>Matters</a:t>
            </a:r>
            <a:br>
              <a:rPr lang="en-KE" sz="2800" dirty="0">
                <a:solidFill>
                  <a:srgbClr val="00B2E2"/>
                </a:solidFill>
                <a:latin typeface="Fredoka One" panose="02000000000000000000" pitchFamily="2" charset="77"/>
              </a:rPr>
            </a:br>
            <a:r>
              <a:rPr lang="en-KE" sz="2800" u="sng" dirty="0">
                <a:solidFill>
                  <a:srgbClr val="005689"/>
                </a:solidFill>
                <a:latin typeface="Fredoka One" panose="02000000000000000000" pitchFamily="2" charset="77"/>
              </a:rPr>
              <a:t>URBAN CINEMA</a:t>
            </a:r>
            <a:endParaRPr lang="en-KE" sz="2800" u="sng" dirty="0">
              <a:solidFill>
                <a:srgbClr val="005689"/>
              </a:solidFill>
            </a:endParaRPr>
          </a:p>
        </p:txBody>
      </p:sp>
      <p:pic>
        <p:nvPicPr>
          <p:cNvPr id="10" name="Picture 9" descr="A picture containing text&#10;&#10;Description automatically generated">
            <a:extLst>
              <a:ext uri="{FF2B5EF4-FFF2-40B4-BE49-F238E27FC236}">
                <a16:creationId xmlns:a16="http://schemas.microsoft.com/office/drawing/2014/main" id="{A5E0D94F-D1AC-8F97-F55E-B78560B81544}"/>
              </a:ext>
            </a:extLst>
          </p:cNvPr>
          <p:cNvPicPr>
            <a:picLocks noChangeAspect="1"/>
          </p:cNvPicPr>
          <p:nvPr/>
        </p:nvPicPr>
        <p:blipFill>
          <a:blip r:embed="rId3" cstate="hqprint">
            <a:extLst>
              <a:ext uri="{28A0092B-C50C-407E-A947-70E740481C1C}">
                <a14:useLocalDpi xmlns:a14="http://schemas.microsoft.com/office/drawing/2010/main"/>
              </a:ext>
            </a:extLst>
          </a:blip>
          <a:stretch>
            <a:fillRect/>
          </a:stretch>
        </p:blipFill>
        <p:spPr>
          <a:xfrm>
            <a:off x="10499496" y="684071"/>
            <a:ext cx="1367631" cy="735102"/>
          </a:xfrm>
          <a:prstGeom prst="rect">
            <a:avLst/>
          </a:prstGeom>
        </p:spPr>
      </p:pic>
      <p:pic>
        <p:nvPicPr>
          <p:cNvPr id="11" name="Picture 10" descr="Logo&#10;&#10;Description automatically generated">
            <a:extLst>
              <a:ext uri="{FF2B5EF4-FFF2-40B4-BE49-F238E27FC236}">
                <a16:creationId xmlns:a16="http://schemas.microsoft.com/office/drawing/2014/main" id="{60798315-0A7A-866E-7B30-5BC78CC63911}"/>
              </a:ext>
            </a:extLst>
          </p:cNvPr>
          <p:cNvPicPr>
            <a:picLocks noChangeAspect="1"/>
          </p:cNvPicPr>
          <p:nvPr/>
        </p:nvPicPr>
        <p:blipFill>
          <a:blip r:embed="rId4" cstate="hqprint">
            <a:extLst>
              <a:ext uri="{28A0092B-C50C-407E-A947-70E740481C1C}">
                <a14:useLocalDpi xmlns:a14="http://schemas.microsoft.com/office/drawing/2010/main"/>
              </a:ext>
            </a:extLst>
          </a:blip>
          <a:stretch>
            <a:fillRect/>
          </a:stretch>
        </p:blipFill>
        <p:spPr>
          <a:xfrm>
            <a:off x="9644367" y="701346"/>
            <a:ext cx="778220" cy="762172"/>
          </a:xfrm>
          <a:prstGeom prst="rect">
            <a:avLst/>
          </a:prstGeom>
        </p:spPr>
      </p:pic>
      <p:sp>
        <p:nvSpPr>
          <p:cNvPr id="2" name="Title 3">
            <a:extLst>
              <a:ext uri="{FF2B5EF4-FFF2-40B4-BE49-F238E27FC236}">
                <a16:creationId xmlns:a16="http://schemas.microsoft.com/office/drawing/2014/main" id="{ABAA0A73-9319-A7F6-F6EF-283C42747B71}"/>
              </a:ext>
            </a:extLst>
          </p:cNvPr>
          <p:cNvSpPr txBox="1">
            <a:spLocks/>
          </p:cNvSpPr>
          <p:nvPr/>
        </p:nvSpPr>
        <p:spPr>
          <a:xfrm>
            <a:off x="743249" y="524253"/>
            <a:ext cx="1665139"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U</a:t>
            </a:r>
            <a:r>
              <a:rPr lang="en-KE" sz="2800" dirty="0">
                <a:solidFill>
                  <a:srgbClr val="00B2E2"/>
                </a:solidFill>
                <a:latin typeface="Fredoka One" panose="02000000000000000000" pitchFamily="2" charset="77"/>
              </a:rPr>
              <a:t>RBAN</a:t>
            </a:r>
          </a:p>
        </p:txBody>
      </p:sp>
      <p:sp>
        <p:nvSpPr>
          <p:cNvPr id="5" name="Title 3">
            <a:extLst>
              <a:ext uri="{FF2B5EF4-FFF2-40B4-BE49-F238E27FC236}">
                <a16:creationId xmlns:a16="http://schemas.microsoft.com/office/drawing/2014/main" id="{723A0A47-9476-D768-FB0F-C0D584070E25}"/>
              </a:ext>
            </a:extLst>
          </p:cNvPr>
          <p:cNvSpPr txBox="1">
            <a:spLocks/>
          </p:cNvSpPr>
          <p:nvPr/>
        </p:nvSpPr>
        <p:spPr>
          <a:xfrm>
            <a:off x="743248" y="882463"/>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T</a:t>
            </a:r>
            <a:r>
              <a:rPr lang="en-KE" sz="2800" dirty="0">
                <a:solidFill>
                  <a:srgbClr val="00B2E2"/>
                </a:solidFill>
                <a:latin typeface="Fredoka One" panose="02000000000000000000" pitchFamily="2" charset="77"/>
              </a:rPr>
              <a:t>HINKERS</a:t>
            </a:r>
          </a:p>
        </p:txBody>
      </p:sp>
      <p:sp>
        <p:nvSpPr>
          <p:cNvPr id="6" name="Title 3">
            <a:extLst>
              <a:ext uri="{FF2B5EF4-FFF2-40B4-BE49-F238E27FC236}">
                <a16:creationId xmlns:a16="http://schemas.microsoft.com/office/drawing/2014/main" id="{14146EA5-C5E8-1554-11FF-762AE558FC25}"/>
              </a:ext>
            </a:extLst>
          </p:cNvPr>
          <p:cNvSpPr txBox="1">
            <a:spLocks/>
          </p:cNvSpPr>
          <p:nvPr/>
        </p:nvSpPr>
        <p:spPr>
          <a:xfrm>
            <a:off x="759290" y="1224339"/>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C</a:t>
            </a:r>
            <a:r>
              <a:rPr lang="en-KE" sz="2800" dirty="0">
                <a:solidFill>
                  <a:srgbClr val="00B2E2"/>
                </a:solidFill>
                <a:latin typeface="Fredoka One" panose="02000000000000000000" pitchFamily="2" charset="77"/>
              </a:rPr>
              <a:t>AMPUS</a:t>
            </a:r>
          </a:p>
        </p:txBody>
      </p:sp>
      <p:sp>
        <p:nvSpPr>
          <p:cNvPr id="12" name="Title 3">
            <a:extLst>
              <a:ext uri="{FF2B5EF4-FFF2-40B4-BE49-F238E27FC236}">
                <a16:creationId xmlns:a16="http://schemas.microsoft.com/office/drawing/2014/main" id="{4562FABD-27F1-5E7A-FB12-1861741F9EB4}"/>
              </a:ext>
            </a:extLst>
          </p:cNvPr>
          <p:cNvSpPr txBox="1">
            <a:spLocks/>
          </p:cNvSpPr>
          <p:nvPr/>
        </p:nvSpPr>
        <p:spPr>
          <a:xfrm>
            <a:off x="-3361140" y="604118"/>
            <a:ext cx="10515600" cy="1325563"/>
          </a:xfrm>
          <a:prstGeom prst="rect">
            <a:avLst/>
          </a:prstGeom>
        </p:spPr>
        <p:txBody>
          <a:bodyPr spcFirstLastPara="1" vert="horz" wrap="square" lIns="0" tIns="0" rIns="0" bIns="0" rtlCol="0" anchor="b" anchorCtr="0">
            <a:normAutofit/>
          </a:bodyPr>
          <a:lstStyle>
            <a:lvl1pPr lvl="0" algn="ctr" defTabSz="914400" rtl="0" eaLnBrk="1" latinLnBrk="0" hangingPunct="1">
              <a:lnSpc>
                <a:spcPct val="90000"/>
              </a:lnSpc>
              <a:spcBef>
                <a:spcPts val="0"/>
              </a:spcBef>
              <a:spcAft>
                <a:spcPts val="0"/>
              </a:spcAft>
              <a:buSzPts val="3600"/>
              <a:buNone/>
              <a:defRPr sz="4800" kern="1200">
                <a:solidFill>
                  <a:schemeClr val="tx1"/>
                </a:solidFill>
                <a:latin typeface="+mj-lt"/>
                <a:ea typeface="+mj-ea"/>
                <a:cs typeface="+mj-cs"/>
              </a:defRPr>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r>
              <a:rPr lang="en-KE" sz="2000" dirty="0">
                <a:solidFill>
                  <a:srgbClr val="00B2E2"/>
                </a:solidFill>
                <a:latin typeface="Fredoka One" panose="02000000000000000000" pitchFamily="2" charset="77"/>
              </a:rPr>
              <a:t>#</a:t>
            </a:r>
            <a:r>
              <a:rPr lang="en-KE" sz="2000" dirty="0">
                <a:solidFill>
                  <a:srgbClr val="005689"/>
                </a:solidFill>
                <a:latin typeface="Fredoka One" panose="02000000000000000000" pitchFamily="2" charset="77"/>
              </a:rPr>
              <a:t>Housing</a:t>
            </a:r>
            <a:r>
              <a:rPr lang="en-KE" sz="2000" dirty="0">
                <a:solidFill>
                  <a:srgbClr val="00B2E2"/>
                </a:solidFill>
                <a:latin typeface="Fredoka One" panose="02000000000000000000" pitchFamily="2" charset="77"/>
              </a:rPr>
              <a:t>Matters</a:t>
            </a:r>
            <a:endParaRPr lang="en-KE" sz="1400" dirty="0"/>
          </a:p>
        </p:txBody>
      </p:sp>
      <p:sp>
        <p:nvSpPr>
          <p:cNvPr id="13" name="Title 3">
            <a:extLst>
              <a:ext uri="{FF2B5EF4-FFF2-40B4-BE49-F238E27FC236}">
                <a16:creationId xmlns:a16="http://schemas.microsoft.com/office/drawing/2014/main" id="{3C440920-E526-CBA5-A87B-5238CD19A6B1}"/>
              </a:ext>
            </a:extLst>
          </p:cNvPr>
          <p:cNvSpPr txBox="1">
            <a:spLocks/>
          </p:cNvSpPr>
          <p:nvPr/>
        </p:nvSpPr>
        <p:spPr>
          <a:xfrm>
            <a:off x="2345151" y="633749"/>
            <a:ext cx="1892198" cy="17110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solidFill>
                  <a:srgbClr val="005689"/>
                </a:solidFill>
                <a:latin typeface="Fredoka One" panose="02000000000000000000" pitchFamily="2" charset="77"/>
              </a:rPr>
              <a:t>10</a:t>
            </a:r>
            <a:r>
              <a:rPr lang="en-KE" sz="4000" dirty="0">
                <a:solidFill>
                  <a:srgbClr val="005689"/>
                </a:solidFill>
                <a:latin typeface="Fredoka One" panose="02000000000000000000" pitchFamily="2" charset="77"/>
              </a:rPr>
              <a:t>.0</a:t>
            </a:r>
            <a:endParaRPr lang="en-KE" sz="4000" dirty="0">
              <a:solidFill>
                <a:srgbClr val="00B2E2"/>
              </a:solidFill>
              <a:latin typeface="Fredoka One" panose="02000000000000000000" pitchFamily="2" charset="77"/>
            </a:endParaRPr>
          </a:p>
        </p:txBody>
      </p:sp>
    </p:spTree>
    <p:extLst>
      <p:ext uri="{BB962C8B-B14F-4D97-AF65-F5344CB8AC3E}">
        <p14:creationId xmlns:p14="http://schemas.microsoft.com/office/powerpoint/2010/main" val="38682872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1774F5-B290-5F17-5B8F-4332C53D2C01}"/>
            </a:ext>
          </a:extLst>
        </p:cNvPr>
        <p:cNvGrpSpPr/>
        <p:nvPr/>
      </p:nvGrpSpPr>
      <p:grpSpPr>
        <a:xfrm>
          <a:off x="0" y="0"/>
          <a:ext cx="0" cy="0"/>
          <a:chOff x="0" y="0"/>
          <a:chExt cx="0" cy="0"/>
        </a:xfrm>
      </p:grpSpPr>
      <p:pic>
        <p:nvPicPr>
          <p:cNvPr id="5" name="Picture 4" descr="A picture containing text&#10;&#10;Description automatically generated">
            <a:extLst>
              <a:ext uri="{FF2B5EF4-FFF2-40B4-BE49-F238E27FC236}">
                <a16:creationId xmlns:a16="http://schemas.microsoft.com/office/drawing/2014/main" id="{91C6D03C-92B0-BA7A-624A-2EA921A8BFDE}"/>
              </a:ext>
            </a:extLst>
          </p:cNvPr>
          <p:cNvPicPr>
            <a:picLocks noChangeAspect="1"/>
          </p:cNvPicPr>
          <p:nvPr/>
        </p:nvPicPr>
        <p:blipFill>
          <a:blip r:embed="rId2" cstate="hqprint">
            <a:extLst>
              <a:ext uri="{28A0092B-C50C-407E-A947-70E740481C1C}">
                <a14:useLocalDpi xmlns:a14="http://schemas.microsoft.com/office/drawing/2010/main"/>
              </a:ext>
            </a:extLst>
          </a:blip>
          <a:stretch>
            <a:fillRect/>
          </a:stretch>
        </p:blipFill>
        <p:spPr>
          <a:xfrm>
            <a:off x="10422587" y="593479"/>
            <a:ext cx="1367631" cy="735102"/>
          </a:xfrm>
          <a:prstGeom prst="rect">
            <a:avLst/>
          </a:prstGeom>
        </p:spPr>
      </p:pic>
      <p:pic>
        <p:nvPicPr>
          <p:cNvPr id="6" name="Picture 5" descr="Logo&#10;&#10;Description automatically generated">
            <a:extLst>
              <a:ext uri="{FF2B5EF4-FFF2-40B4-BE49-F238E27FC236}">
                <a16:creationId xmlns:a16="http://schemas.microsoft.com/office/drawing/2014/main" id="{524E106A-3B56-F271-31E0-BB9B93036B8F}"/>
              </a:ext>
            </a:extLst>
          </p:cNvPr>
          <p:cNvPicPr>
            <a:picLocks noChangeAspect="1"/>
          </p:cNvPicPr>
          <p:nvPr/>
        </p:nvPicPr>
        <p:blipFill>
          <a:blip r:embed="rId3" cstate="hqprint">
            <a:extLst>
              <a:ext uri="{28A0092B-C50C-407E-A947-70E740481C1C}">
                <a14:useLocalDpi xmlns:a14="http://schemas.microsoft.com/office/drawing/2010/main"/>
              </a:ext>
            </a:extLst>
          </a:blip>
          <a:stretch>
            <a:fillRect/>
          </a:stretch>
        </p:blipFill>
        <p:spPr>
          <a:xfrm>
            <a:off x="9644367" y="701346"/>
            <a:ext cx="778220" cy="762172"/>
          </a:xfrm>
          <a:prstGeom prst="rect">
            <a:avLst/>
          </a:prstGeom>
        </p:spPr>
      </p:pic>
      <p:sp>
        <p:nvSpPr>
          <p:cNvPr id="3" name="Content Placeholder 2">
            <a:extLst>
              <a:ext uri="{FF2B5EF4-FFF2-40B4-BE49-F238E27FC236}">
                <a16:creationId xmlns:a16="http://schemas.microsoft.com/office/drawing/2014/main" id="{B698B390-565F-EA5A-A700-F54B4C11C5B4}"/>
              </a:ext>
            </a:extLst>
          </p:cNvPr>
          <p:cNvSpPr txBox="1">
            <a:spLocks/>
          </p:cNvSpPr>
          <p:nvPr/>
        </p:nvSpPr>
        <p:spPr>
          <a:xfrm>
            <a:off x="731904" y="3819688"/>
            <a:ext cx="10296647" cy="3235618"/>
          </a:xfrm>
          <a:prstGeom prst="rect">
            <a:avLst/>
          </a:prstGeom>
          <a:noFill/>
          <a:ln>
            <a:noFill/>
          </a:ln>
        </p:spPr>
        <p:txBody>
          <a:bodyPr spcFirstLastPara="1" wrap="square" lIns="0" tIns="0" rIns="0" bIns="0" anchor="t" anchorCtr="0">
            <a:normAutofit/>
          </a:bodyPr>
          <a:lstStyle>
            <a:defPPr marR="0" lvl="0" algn="l" rtl="0">
              <a:lnSpc>
                <a:spcPct val="100000"/>
              </a:lnSpc>
              <a:spcBef>
                <a:spcPts val="0"/>
              </a:spcBef>
              <a:spcAft>
                <a:spcPts val="0"/>
              </a:spcAft>
            </a:defPPr>
            <a:lvl1pPr marL="457200" marR="0" lvl="0" indent="-355600" algn="l" rtl="0">
              <a:lnSpc>
                <a:spcPct val="115000"/>
              </a:lnSpc>
              <a:spcBef>
                <a:spcPts val="60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1pPr>
            <a:lvl2pPr marL="914400" marR="0" lvl="1"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2pPr>
            <a:lvl3pPr marL="1371600" marR="0" lvl="2"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3pPr>
            <a:lvl4pPr marL="1828800" marR="0" lvl="3"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4pPr>
            <a:lvl5pPr marL="2286000" marR="0" lvl="4"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5pPr>
            <a:lvl6pPr marL="2743200" marR="0" lvl="5"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6pPr>
            <a:lvl7pPr marL="3200400" marR="0" lvl="6"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7pPr>
            <a:lvl8pPr marL="3657600" marR="0" lvl="7"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8pPr>
            <a:lvl9pPr marL="4114800" marR="0" lvl="8"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9pPr>
          </a:lstStyle>
          <a:p>
            <a:pPr marL="745048" lvl="1" indent="0">
              <a:buNone/>
            </a:pPr>
            <a:r>
              <a:rPr lang="en-US" dirty="0">
                <a:solidFill>
                  <a:srgbClr val="005689"/>
                </a:solidFill>
                <a:latin typeface="Montserrat" pitchFamily="2" charset="77"/>
              </a:rPr>
              <a:t>Invite journalists to your UTC to brief them on:</a:t>
            </a:r>
          </a:p>
          <a:p>
            <a:pPr lvl="1">
              <a:buFont typeface="Arial" panose="020B0604020202020204" pitchFamily="34" charset="0"/>
              <a:buChar char="•"/>
            </a:pPr>
            <a:r>
              <a:rPr lang="en-US" dirty="0">
                <a:solidFill>
                  <a:srgbClr val="005689"/>
                </a:solidFill>
                <a:latin typeface="Montserrat" pitchFamily="2" charset="77"/>
              </a:rPr>
              <a:t>The topic of your UTC: have invited experts and speakers explain to them the importance of the topic</a:t>
            </a:r>
          </a:p>
          <a:p>
            <a:pPr lvl="1">
              <a:buFont typeface="Arial" panose="020B0604020202020204" pitchFamily="34" charset="0"/>
              <a:buChar char="•"/>
            </a:pPr>
            <a:r>
              <a:rPr lang="en-US" dirty="0">
                <a:solidFill>
                  <a:srgbClr val="005689"/>
                </a:solidFill>
                <a:latin typeface="Montserrat" pitchFamily="2" charset="77"/>
              </a:rPr>
              <a:t>Specific projets, initiatives and good practices that they could promote </a:t>
            </a:r>
          </a:p>
          <a:p>
            <a:pPr lvl="1">
              <a:buFont typeface="Arial" panose="020B0604020202020204" pitchFamily="34" charset="0"/>
              <a:buChar char="•"/>
            </a:pPr>
            <a:r>
              <a:rPr lang="en-US" dirty="0">
                <a:solidFill>
                  <a:srgbClr val="005689"/>
                </a:solidFill>
                <a:latin typeface="Montserrat" pitchFamily="2" charset="77"/>
              </a:rPr>
              <a:t>Suggest to follow-up with them by sending more information on the topic and specific people to interview.</a:t>
            </a:r>
          </a:p>
          <a:p>
            <a:pPr lvl="1"/>
            <a:endParaRPr lang="en-US" dirty="0">
              <a:solidFill>
                <a:srgbClr val="005689"/>
              </a:solidFill>
              <a:latin typeface="Montserrat" pitchFamily="2" charset="77"/>
            </a:endParaRPr>
          </a:p>
          <a:p>
            <a:pPr lvl="1"/>
            <a:endParaRPr lang="en-US" dirty="0">
              <a:solidFill>
                <a:srgbClr val="005689"/>
              </a:solidFill>
              <a:latin typeface="Montserrat" pitchFamily="2" charset="77"/>
            </a:endParaRPr>
          </a:p>
          <a:p>
            <a:pPr lvl="1"/>
            <a:endParaRPr lang="en-KE" dirty="0">
              <a:solidFill>
                <a:srgbClr val="005689"/>
              </a:solidFill>
              <a:latin typeface="Montserrat" pitchFamily="2" charset="77"/>
            </a:endParaRPr>
          </a:p>
          <a:p>
            <a:endParaRPr lang="en-KE" dirty="0">
              <a:solidFill>
                <a:srgbClr val="005689"/>
              </a:solidFill>
              <a:latin typeface="Montserrat" pitchFamily="2" charset="77"/>
            </a:endParaRPr>
          </a:p>
          <a:p>
            <a:endParaRPr lang="en-KE" dirty="0">
              <a:solidFill>
                <a:srgbClr val="005689"/>
              </a:solidFill>
              <a:latin typeface="Montserrat" pitchFamily="2" charset="77"/>
            </a:endParaRPr>
          </a:p>
        </p:txBody>
      </p:sp>
      <p:sp>
        <p:nvSpPr>
          <p:cNvPr id="8" name="Title 3">
            <a:extLst>
              <a:ext uri="{FF2B5EF4-FFF2-40B4-BE49-F238E27FC236}">
                <a16:creationId xmlns:a16="http://schemas.microsoft.com/office/drawing/2014/main" id="{F6A2BF12-DA83-DB39-1B8D-3A8587951A74}"/>
              </a:ext>
            </a:extLst>
          </p:cNvPr>
          <p:cNvSpPr>
            <a:spLocks noGrp="1"/>
          </p:cNvSpPr>
          <p:nvPr>
            <p:ph type="title"/>
          </p:nvPr>
        </p:nvSpPr>
        <p:spPr>
          <a:xfrm>
            <a:off x="4039048" y="908017"/>
            <a:ext cx="5994429" cy="762172"/>
          </a:xfrm>
        </p:spPr>
        <p:txBody>
          <a:bodyPr>
            <a:noAutofit/>
          </a:bodyPr>
          <a:lstStyle/>
          <a:p>
            <a:r>
              <a:rPr lang="en-KE" sz="2800" dirty="0">
                <a:solidFill>
                  <a:srgbClr val="005689"/>
                </a:solidFill>
                <a:latin typeface="Fredoka One" panose="02000000000000000000" pitchFamily="2" charset="77"/>
              </a:rPr>
              <a:t>UTC</a:t>
            </a:r>
            <a:r>
              <a:rPr lang="en-KE" sz="2800" dirty="0">
                <a:solidFill>
                  <a:srgbClr val="00B2E2"/>
                </a:solidFill>
                <a:latin typeface="Fredoka One" panose="02000000000000000000" pitchFamily="2" charset="77"/>
              </a:rPr>
              <a:t> #</a:t>
            </a:r>
            <a:r>
              <a:rPr lang="en-KE" sz="2800" dirty="0">
                <a:solidFill>
                  <a:srgbClr val="005689"/>
                </a:solidFill>
                <a:latin typeface="Fredoka One" panose="02000000000000000000" pitchFamily="2" charset="77"/>
              </a:rPr>
              <a:t>Housing</a:t>
            </a:r>
            <a:r>
              <a:rPr lang="en-KE" sz="2800" dirty="0">
                <a:solidFill>
                  <a:srgbClr val="00B2E2"/>
                </a:solidFill>
                <a:latin typeface="Fredoka One" panose="02000000000000000000" pitchFamily="2" charset="77"/>
              </a:rPr>
              <a:t>Matters</a:t>
            </a:r>
            <a:br>
              <a:rPr lang="en-KE" sz="2800" dirty="0">
                <a:solidFill>
                  <a:srgbClr val="00B2E2"/>
                </a:solidFill>
                <a:latin typeface="Fredoka One" panose="02000000000000000000" pitchFamily="2" charset="77"/>
              </a:rPr>
            </a:br>
            <a:r>
              <a:rPr lang="en-KE" sz="2800" u="sng" dirty="0">
                <a:solidFill>
                  <a:srgbClr val="005689"/>
                </a:solidFill>
                <a:latin typeface="Fredoka One" panose="02000000000000000000" pitchFamily="2" charset="77"/>
              </a:rPr>
              <a:t>URBANJOURNALISM </a:t>
            </a:r>
            <a:br>
              <a:rPr lang="en-KE" sz="2800" u="sng" dirty="0">
                <a:solidFill>
                  <a:srgbClr val="005689"/>
                </a:solidFill>
                <a:latin typeface="Fredoka One" panose="02000000000000000000" pitchFamily="2" charset="77"/>
              </a:rPr>
            </a:br>
            <a:r>
              <a:rPr lang="en-KE" sz="2800" u="sng" dirty="0">
                <a:solidFill>
                  <a:srgbClr val="005689"/>
                </a:solidFill>
                <a:latin typeface="Fredoka One" panose="02000000000000000000" pitchFamily="2" charset="77"/>
              </a:rPr>
              <a:t>ACADEMY WORKSHOP</a:t>
            </a:r>
            <a:endParaRPr lang="en-KE" sz="2800" u="sng" dirty="0">
              <a:solidFill>
                <a:srgbClr val="005689"/>
              </a:solidFill>
            </a:endParaRPr>
          </a:p>
        </p:txBody>
      </p:sp>
      <p:sp>
        <p:nvSpPr>
          <p:cNvPr id="9" name="Google Shape;276;p26">
            <a:extLst>
              <a:ext uri="{FF2B5EF4-FFF2-40B4-BE49-F238E27FC236}">
                <a16:creationId xmlns:a16="http://schemas.microsoft.com/office/drawing/2014/main" id="{DE927662-BAD3-E051-94D8-F544AD98F8F7}"/>
              </a:ext>
            </a:extLst>
          </p:cNvPr>
          <p:cNvSpPr txBox="1">
            <a:spLocks/>
          </p:cNvSpPr>
          <p:nvPr/>
        </p:nvSpPr>
        <p:spPr>
          <a:xfrm>
            <a:off x="1047391" y="2792395"/>
            <a:ext cx="10882671" cy="528400"/>
          </a:xfrm>
          <a:prstGeom prst="rect">
            <a:avLst/>
          </a:prstGeom>
          <a:noFill/>
          <a:ln>
            <a:noFill/>
          </a:ln>
          <a:effectLst>
            <a:outerShdw blurRad="28575" dist="19050" dir="5400000" algn="bl" rotWithShape="0">
              <a:schemeClr val="dk1">
                <a:alpha val="10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1pPr>
            <a:lvl2pPr marR="0" lvl="1"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2pPr>
            <a:lvl3pPr marR="0" lvl="2"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3pPr>
            <a:lvl4pPr marR="0" lvl="3"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4pPr>
            <a:lvl5pPr marR="0" lvl="4"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5pPr>
            <a:lvl6pPr marR="0" lvl="5"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6pPr>
            <a:lvl7pPr marR="0" lvl="6"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7pPr>
            <a:lvl8pPr marR="0" lvl="7"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8pPr>
            <a:lvl9pPr marR="0" lvl="8"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9pPr>
          </a:lstStyle>
          <a:p>
            <a:pPr algn="l"/>
            <a:r>
              <a:rPr lang="en-KE" sz="2800" dirty="0">
                <a:solidFill>
                  <a:srgbClr val="005689"/>
                </a:solidFill>
                <a:latin typeface="Fredoka One" panose="02000000000000000000" pitchFamily="2" charset="77"/>
              </a:rPr>
              <a:t>Think of an event for all participants to engage the general public to advocate on a particular issue and take action.</a:t>
            </a:r>
            <a:endParaRPr lang="fr-FR" sz="2800" dirty="0">
              <a:solidFill>
                <a:srgbClr val="005689"/>
              </a:solidFill>
              <a:latin typeface="Fredoka One" panose="02000000000000000000" pitchFamily="2" charset="77"/>
            </a:endParaRPr>
          </a:p>
          <a:p>
            <a:pPr algn="l"/>
            <a:endParaRPr lang="fr-FR" sz="2800" dirty="0">
              <a:solidFill>
                <a:srgbClr val="005689"/>
              </a:solidFill>
              <a:latin typeface="Fredoka One" panose="02000000000000000000" pitchFamily="2" charset="77"/>
            </a:endParaRPr>
          </a:p>
        </p:txBody>
      </p:sp>
      <p:sp>
        <p:nvSpPr>
          <p:cNvPr id="10" name="Google Shape;463;p41">
            <a:extLst>
              <a:ext uri="{FF2B5EF4-FFF2-40B4-BE49-F238E27FC236}">
                <a16:creationId xmlns:a16="http://schemas.microsoft.com/office/drawing/2014/main" id="{909E98C9-8235-E693-1AB7-37E9231D8A8B}"/>
              </a:ext>
            </a:extLst>
          </p:cNvPr>
          <p:cNvSpPr/>
          <p:nvPr/>
        </p:nvSpPr>
        <p:spPr>
          <a:xfrm>
            <a:off x="11028551" y="5936985"/>
            <a:ext cx="585673" cy="655072"/>
          </a:xfrm>
          <a:custGeom>
            <a:avLst/>
            <a:gdLst/>
            <a:ahLst/>
            <a:cxnLst/>
            <a:rect l="l" t="t" r="r" b="b"/>
            <a:pathLst>
              <a:path w="16863" h="20878" extrusionOk="0">
                <a:moveTo>
                  <a:pt x="974" y="1801"/>
                </a:moveTo>
                <a:lnTo>
                  <a:pt x="1144" y="1825"/>
                </a:lnTo>
                <a:lnTo>
                  <a:pt x="1314" y="1874"/>
                </a:lnTo>
                <a:lnTo>
                  <a:pt x="1436" y="1874"/>
                </a:lnTo>
                <a:lnTo>
                  <a:pt x="1460" y="2093"/>
                </a:lnTo>
                <a:lnTo>
                  <a:pt x="1485" y="2774"/>
                </a:lnTo>
                <a:lnTo>
                  <a:pt x="1387" y="2750"/>
                </a:lnTo>
                <a:lnTo>
                  <a:pt x="1314" y="2774"/>
                </a:lnTo>
                <a:lnTo>
                  <a:pt x="1241" y="2798"/>
                </a:lnTo>
                <a:lnTo>
                  <a:pt x="901" y="3042"/>
                </a:lnTo>
                <a:lnTo>
                  <a:pt x="560" y="3309"/>
                </a:lnTo>
                <a:lnTo>
                  <a:pt x="511" y="3358"/>
                </a:lnTo>
                <a:lnTo>
                  <a:pt x="511" y="2847"/>
                </a:lnTo>
                <a:lnTo>
                  <a:pt x="536" y="2823"/>
                </a:lnTo>
                <a:lnTo>
                  <a:pt x="706" y="2725"/>
                </a:lnTo>
                <a:lnTo>
                  <a:pt x="852" y="2604"/>
                </a:lnTo>
                <a:lnTo>
                  <a:pt x="1193" y="2409"/>
                </a:lnTo>
                <a:lnTo>
                  <a:pt x="1290" y="2360"/>
                </a:lnTo>
                <a:lnTo>
                  <a:pt x="1339" y="2287"/>
                </a:lnTo>
                <a:lnTo>
                  <a:pt x="1436" y="2117"/>
                </a:lnTo>
                <a:lnTo>
                  <a:pt x="1460" y="2093"/>
                </a:lnTo>
                <a:lnTo>
                  <a:pt x="1436" y="2044"/>
                </a:lnTo>
                <a:lnTo>
                  <a:pt x="1412" y="2020"/>
                </a:lnTo>
                <a:lnTo>
                  <a:pt x="1290" y="1995"/>
                </a:lnTo>
                <a:lnTo>
                  <a:pt x="1168" y="1995"/>
                </a:lnTo>
                <a:lnTo>
                  <a:pt x="998" y="2068"/>
                </a:lnTo>
                <a:lnTo>
                  <a:pt x="828" y="2166"/>
                </a:lnTo>
                <a:lnTo>
                  <a:pt x="657" y="2287"/>
                </a:lnTo>
                <a:lnTo>
                  <a:pt x="487" y="2409"/>
                </a:lnTo>
                <a:lnTo>
                  <a:pt x="487" y="2093"/>
                </a:lnTo>
                <a:lnTo>
                  <a:pt x="438" y="1801"/>
                </a:lnTo>
                <a:lnTo>
                  <a:pt x="609" y="1825"/>
                </a:lnTo>
                <a:lnTo>
                  <a:pt x="974" y="1801"/>
                </a:lnTo>
                <a:close/>
                <a:moveTo>
                  <a:pt x="13237" y="803"/>
                </a:moveTo>
                <a:lnTo>
                  <a:pt x="13383" y="949"/>
                </a:lnTo>
                <a:lnTo>
                  <a:pt x="13651" y="1192"/>
                </a:lnTo>
                <a:lnTo>
                  <a:pt x="13943" y="1436"/>
                </a:lnTo>
                <a:lnTo>
                  <a:pt x="14210" y="1655"/>
                </a:lnTo>
                <a:lnTo>
                  <a:pt x="14454" y="1922"/>
                </a:lnTo>
                <a:lnTo>
                  <a:pt x="14697" y="2214"/>
                </a:lnTo>
                <a:lnTo>
                  <a:pt x="14965" y="2482"/>
                </a:lnTo>
                <a:lnTo>
                  <a:pt x="15500" y="3017"/>
                </a:lnTo>
                <a:lnTo>
                  <a:pt x="15646" y="3188"/>
                </a:lnTo>
                <a:lnTo>
                  <a:pt x="15792" y="3382"/>
                </a:lnTo>
                <a:lnTo>
                  <a:pt x="15938" y="3577"/>
                </a:lnTo>
                <a:lnTo>
                  <a:pt x="16084" y="3772"/>
                </a:lnTo>
                <a:lnTo>
                  <a:pt x="15743" y="3796"/>
                </a:lnTo>
                <a:lnTo>
                  <a:pt x="15403" y="3820"/>
                </a:lnTo>
                <a:lnTo>
                  <a:pt x="14697" y="3820"/>
                </a:lnTo>
                <a:lnTo>
                  <a:pt x="14016" y="3796"/>
                </a:lnTo>
                <a:lnTo>
                  <a:pt x="13651" y="3772"/>
                </a:lnTo>
                <a:lnTo>
                  <a:pt x="13310" y="3820"/>
                </a:lnTo>
                <a:lnTo>
                  <a:pt x="13261" y="3042"/>
                </a:lnTo>
                <a:lnTo>
                  <a:pt x="13188" y="2239"/>
                </a:lnTo>
                <a:lnTo>
                  <a:pt x="13188" y="1874"/>
                </a:lnTo>
                <a:lnTo>
                  <a:pt x="13188" y="1533"/>
                </a:lnTo>
                <a:lnTo>
                  <a:pt x="13237" y="803"/>
                </a:lnTo>
                <a:close/>
                <a:moveTo>
                  <a:pt x="1509" y="3163"/>
                </a:moveTo>
                <a:lnTo>
                  <a:pt x="1533" y="3455"/>
                </a:lnTo>
                <a:lnTo>
                  <a:pt x="1363" y="3553"/>
                </a:lnTo>
                <a:lnTo>
                  <a:pt x="1193" y="3650"/>
                </a:lnTo>
                <a:lnTo>
                  <a:pt x="901" y="3918"/>
                </a:lnTo>
                <a:lnTo>
                  <a:pt x="706" y="4064"/>
                </a:lnTo>
                <a:lnTo>
                  <a:pt x="511" y="4210"/>
                </a:lnTo>
                <a:lnTo>
                  <a:pt x="511" y="3845"/>
                </a:lnTo>
                <a:lnTo>
                  <a:pt x="511" y="3747"/>
                </a:lnTo>
                <a:lnTo>
                  <a:pt x="657" y="3699"/>
                </a:lnTo>
                <a:lnTo>
                  <a:pt x="803" y="3626"/>
                </a:lnTo>
                <a:lnTo>
                  <a:pt x="1047" y="3455"/>
                </a:lnTo>
                <a:lnTo>
                  <a:pt x="1387" y="3236"/>
                </a:lnTo>
                <a:lnTo>
                  <a:pt x="1509" y="3163"/>
                </a:lnTo>
                <a:close/>
                <a:moveTo>
                  <a:pt x="1533" y="3942"/>
                </a:moveTo>
                <a:lnTo>
                  <a:pt x="1533" y="4404"/>
                </a:lnTo>
                <a:lnTo>
                  <a:pt x="1533" y="4526"/>
                </a:lnTo>
                <a:lnTo>
                  <a:pt x="1168" y="4745"/>
                </a:lnTo>
                <a:lnTo>
                  <a:pt x="828" y="4988"/>
                </a:lnTo>
                <a:lnTo>
                  <a:pt x="657" y="5086"/>
                </a:lnTo>
                <a:lnTo>
                  <a:pt x="511" y="5232"/>
                </a:lnTo>
                <a:lnTo>
                  <a:pt x="511" y="4648"/>
                </a:lnTo>
                <a:lnTo>
                  <a:pt x="657" y="4575"/>
                </a:lnTo>
                <a:lnTo>
                  <a:pt x="803" y="4477"/>
                </a:lnTo>
                <a:lnTo>
                  <a:pt x="1095" y="4258"/>
                </a:lnTo>
                <a:lnTo>
                  <a:pt x="1533" y="3942"/>
                </a:lnTo>
                <a:close/>
                <a:moveTo>
                  <a:pt x="1509" y="4964"/>
                </a:moveTo>
                <a:lnTo>
                  <a:pt x="1485" y="5378"/>
                </a:lnTo>
                <a:lnTo>
                  <a:pt x="1363" y="5451"/>
                </a:lnTo>
                <a:lnTo>
                  <a:pt x="1217" y="5548"/>
                </a:lnTo>
                <a:lnTo>
                  <a:pt x="998" y="5767"/>
                </a:lnTo>
                <a:lnTo>
                  <a:pt x="730" y="5986"/>
                </a:lnTo>
                <a:lnTo>
                  <a:pt x="609" y="6108"/>
                </a:lnTo>
                <a:lnTo>
                  <a:pt x="487" y="6254"/>
                </a:lnTo>
                <a:lnTo>
                  <a:pt x="487" y="5499"/>
                </a:lnTo>
                <a:lnTo>
                  <a:pt x="633" y="5475"/>
                </a:lnTo>
                <a:lnTo>
                  <a:pt x="755" y="5426"/>
                </a:lnTo>
                <a:lnTo>
                  <a:pt x="998" y="5256"/>
                </a:lnTo>
                <a:lnTo>
                  <a:pt x="1509" y="4964"/>
                </a:lnTo>
                <a:close/>
                <a:moveTo>
                  <a:pt x="1460" y="5889"/>
                </a:moveTo>
                <a:lnTo>
                  <a:pt x="1436" y="6473"/>
                </a:lnTo>
                <a:lnTo>
                  <a:pt x="1363" y="6448"/>
                </a:lnTo>
                <a:lnTo>
                  <a:pt x="1266" y="6448"/>
                </a:lnTo>
                <a:lnTo>
                  <a:pt x="1168" y="6473"/>
                </a:lnTo>
                <a:lnTo>
                  <a:pt x="998" y="6594"/>
                </a:lnTo>
                <a:lnTo>
                  <a:pt x="852" y="6716"/>
                </a:lnTo>
                <a:lnTo>
                  <a:pt x="730" y="6862"/>
                </a:lnTo>
                <a:lnTo>
                  <a:pt x="511" y="7105"/>
                </a:lnTo>
                <a:lnTo>
                  <a:pt x="487" y="6448"/>
                </a:lnTo>
                <a:lnTo>
                  <a:pt x="511" y="6448"/>
                </a:lnTo>
                <a:lnTo>
                  <a:pt x="682" y="6424"/>
                </a:lnTo>
                <a:lnTo>
                  <a:pt x="828" y="6351"/>
                </a:lnTo>
                <a:lnTo>
                  <a:pt x="974" y="6254"/>
                </a:lnTo>
                <a:lnTo>
                  <a:pt x="1095" y="6156"/>
                </a:lnTo>
                <a:lnTo>
                  <a:pt x="1460" y="5889"/>
                </a:lnTo>
                <a:close/>
                <a:moveTo>
                  <a:pt x="6984" y="6205"/>
                </a:moveTo>
                <a:lnTo>
                  <a:pt x="6935" y="6229"/>
                </a:lnTo>
                <a:lnTo>
                  <a:pt x="6862" y="6278"/>
                </a:lnTo>
                <a:lnTo>
                  <a:pt x="6716" y="6424"/>
                </a:lnTo>
                <a:lnTo>
                  <a:pt x="6546" y="6594"/>
                </a:lnTo>
                <a:lnTo>
                  <a:pt x="6327" y="6740"/>
                </a:lnTo>
                <a:lnTo>
                  <a:pt x="6108" y="6862"/>
                </a:lnTo>
                <a:lnTo>
                  <a:pt x="5986" y="6911"/>
                </a:lnTo>
                <a:lnTo>
                  <a:pt x="5889" y="6935"/>
                </a:lnTo>
                <a:lnTo>
                  <a:pt x="5767" y="6935"/>
                </a:lnTo>
                <a:lnTo>
                  <a:pt x="5670" y="6911"/>
                </a:lnTo>
                <a:lnTo>
                  <a:pt x="5572" y="6886"/>
                </a:lnTo>
                <a:lnTo>
                  <a:pt x="5499" y="6838"/>
                </a:lnTo>
                <a:lnTo>
                  <a:pt x="5426" y="6740"/>
                </a:lnTo>
                <a:lnTo>
                  <a:pt x="5353" y="6619"/>
                </a:lnTo>
                <a:lnTo>
                  <a:pt x="5305" y="6546"/>
                </a:lnTo>
                <a:lnTo>
                  <a:pt x="5232" y="6521"/>
                </a:lnTo>
                <a:lnTo>
                  <a:pt x="5134" y="6521"/>
                </a:lnTo>
                <a:lnTo>
                  <a:pt x="5061" y="6546"/>
                </a:lnTo>
                <a:lnTo>
                  <a:pt x="4794" y="6716"/>
                </a:lnTo>
                <a:lnTo>
                  <a:pt x="4599" y="6813"/>
                </a:lnTo>
                <a:lnTo>
                  <a:pt x="4429" y="6911"/>
                </a:lnTo>
                <a:lnTo>
                  <a:pt x="4283" y="6959"/>
                </a:lnTo>
                <a:lnTo>
                  <a:pt x="4210" y="6959"/>
                </a:lnTo>
                <a:lnTo>
                  <a:pt x="4137" y="6935"/>
                </a:lnTo>
                <a:lnTo>
                  <a:pt x="4088" y="6911"/>
                </a:lnTo>
                <a:lnTo>
                  <a:pt x="4064" y="6838"/>
                </a:lnTo>
                <a:lnTo>
                  <a:pt x="4039" y="6765"/>
                </a:lnTo>
                <a:lnTo>
                  <a:pt x="4039" y="6667"/>
                </a:lnTo>
                <a:lnTo>
                  <a:pt x="4039" y="6619"/>
                </a:lnTo>
                <a:lnTo>
                  <a:pt x="4015" y="6594"/>
                </a:lnTo>
                <a:lnTo>
                  <a:pt x="3966" y="6570"/>
                </a:lnTo>
                <a:lnTo>
                  <a:pt x="3893" y="6570"/>
                </a:lnTo>
                <a:lnTo>
                  <a:pt x="3845" y="6643"/>
                </a:lnTo>
                <a:lnTo>
                  <a:pt x="3796" y="6862"/>
                </a:lnTo>
                <a:lnTo>
                  <a:pt x="3772" y="6959"/>
                </a:lnTo>
                <a:lnTo>
                  <a:pt x="3772" y="7057"/>
                </a:lnTo>
                <a:lnTo>
                  <a:pt x="3796" y="7154"/>
                </a:lnTo>
                <a:lnTo>
                  <a:pt x="3845" y="7251"/>
                </a:lnTo>
                <a:lnTo>
                  <a:pt x="3942" y="7300"/>
                </a:lnTo>
                <a:lnTo>
                  <a:pt x="4064" y="7349"/>
                </a:lnTo>
                <a:lnTo>
                  <a:pt x="4331" y="7349"/>
                </a:lnTo>
                <a:lnTo>
                  <a:pt x="4453" y="7324"/>
                </a:lnTo>
                <a:lnTo>
                  <a:pt x="4599" y="7276"/>
                </a:lnTo>
                <a:lnTo>
                  <a:pt x="4842" y="7154"/>
                </a:lnTo>
                <a:lnTo>
                  <a:pt x="5086" y="7008"/>
                </a:lnTo>
                <a:lnTo>
                  <a:pt x="5183" y="7130"/>
                </a:lnTo>
                <a:lnTo>
                  <a:pt x="5280" y="7203"/>
                </a:lnTo>
                <a:lnTo>
                  <a:pt x="5378" y="7276"/>
                </a:lnTo>
                <a:lnTo>
                  <a:pt x="5499" y="7324"/>
                </a:lnTo>
                <a:lnTo>
                  <a:pt x="5597" y="7349"/>
                </a:lnTo>
                <a:lnTo>
                  <a:pt x="5718" y="7349"/>
                </a:lnTo>
                <a:lnTo>
                  <a:pt x="5962" y="7324"/>
                </a:lnTo>
                <a:lnTo>
                  <a:pt x="6229" y="7251"/>
                </a:lnTo>
                <a:lnTo>
                  <a:pt x="6473" y="7130"/>
                </a:lnTo>
                <a:lnTo>
                  <a:pt x="6716" y="6984"/>
                </a:lnTo>
                <a:lnTo>
                  <a:pt x="6935" y="6813"/>
                </a:lnTo>
                <a:lnTo>
                  <a:pt x="7057" y="6959"/>
                </a:lnTo>
                <a:lnTo>
                  <a:pt x="7203" y="7081"/>
                </a:lnTo>
                <a:lnTo>
                  <a:pt x="7373" y="7154"/>
                </a:lnTo>
                <a:lnTo>
                  <a:pt x="7568" y="7203"/>
                </a:lnTo>
                <a:lnTo>
                  <a:pt x="7714" y="7227"/>
                </a:lnTo>
                <a:lnTo>
                  <a:pt x="7981" y="7227"/>
                </a:lnTo>
                <a:lnTo>
                  <a:pt x="8103" y="7178"/>
                </a:lnTo>
                <a:lnTo>
                  <a:pt x="8225" y="7130"/>
                </a:lnTo>
                <a:lnTo>
                  <a:pt x="8322" y="7057"/>
                </a:lnTo>
                <a:lnTo>
                  <a:pt x="8541" y="6911"/>
                </a:lnTo>
                <a:lnTo>
                  <a:pt x="8663" y="7057"/>
                </a:lnTo>
                <a:lnTo>
                  <a:pt x="8833" y="7154"/>
                </a:lnTo>
                <a:lnTo>
                  <a:pt x="9028" y="7203"/>
                </a:lnTo>
                <a:lnTo>
                  <a:pt x="9222" y="7227"/>
                </a:lnTo>
                <a:lnTo>
                  <a:pt x="9441" y="7203"/>
                </a:lnTo>
                <a:lnTo>
                  <a:pt x="9636" y="7154"/>
                </a:lnTo>
                <a:lnTo>
                  <a:pt x="9830" y="7057"/>
                </a:lnTo>
                <a:lnTo>
                  <a:pt x="10001" y="6935"/>
                </a:lnTo>
                <a:lnTo>
                  <a:pt x="10171" y="7057"/>
                </a:lnTo>
                <a:lnTo>
                  <a:pt x="10341" y="7154"/>
                </a:lnTo>
                <a:lnTo>
                  <a:pt x="10512" y="7227"/>
                </a:lnTo>
                <a:lnTo>
                  <a:pt x="10706" y="7276"/>
                </a:lnTo>
                <a:lnTo>
                  <a:pt x="10877" y="7276"/>
                </a:lnTo>
                <a:lnTo>
                  <a:pt x="11047" y="7251"/>
                </a:lnTo>
                <a:lnTo>
                  <a:pt x="11193" y="7203"/>
                </a:lnTo>
                <a:lnTo>
                  <a:pt x="11339" y="7105"/>
                </a:lnTo>
                <a:lnTo>
                  <a:pt x="11436" y="7203"/>
                </a:lnTo>
                <a:lnTo>
                  <a:pt x="11534" y="7276"/>
                </a:lnTo>
                <a:lnTo>
                  <a:pt x="11655" y="7349"/>
                </a:lnTo>
                <a:lnTo>
                  <a:pt x="11777" y="7397"/>
                </a:lnTo>
                <a:lnTo>
                  <a:pt x="11899" y="7422"/>
                </a:lnTo>
                <a:lnTo>
                  <a:pt x="12020" y="7422"/>
                </a:lnTo>
                <a:lnTo>
                  <a:pt x="12142" y="7397"/>
                </a:lnTo>
                <a:lnTo>
                  <a:pt x="12239" y="7349"/>
                </a:lnTo>
                <a:lnTo>
                  <a:pt x="12337" y="7300"/>
                </a:lnTo>
                <a:lnTo>
                  <a:pt x="12434" y="7203"/>
                </a:lnTo>
                <a:lnTo>
                  <a:pt x="12604" y="7032"/>
                </a:lnTo>
                <a:lnTo>
                  <a:pt x="12848" y="7178"/>
                </a:lnTo>
                <a:lnTo>
                  <a:pt x="12969" y="7251"/>
                </a:lnTo>
                <a:lnTo>
                  <a:pt x="13091" y="7300"/>
                </a:lnTo>
                <a:lnTo>
                  <a:pt x="13213" y="7324"/>
                </a:lnTo>
                <a:lnTo>
                  <a:pt x="13334" y="7324"/>
                </a:lnTo>
                <a:lnTo>
                  <a:pt x="13432" y="7300"/>
                </a:lnTo>
                <a:lnTo>
                  <a:pt x="13529" y="7227"/>
                </a:lnTo>
                <a:lnTo>
                  <a:pt x="13651" y="7324"/>
                </a:lnTo>
                <a:lnTo>
                  <a:pt x="13797" y="7373"/>
                </a:lnTo>
                <a:lnTo>
                  <a:pt x="13967" y="7397"/>
                </a:lnTo>
                <a:lnTo>
                  <a:pt x="14113" y="7373"/>
                </a:lnTo>
                <a:lnTo>
                  <a:pt x="14259" y="7349"/>
                </a:lnTo>
                <a:lnTo>
                  <a:pt x="14405" y="7251"/>
                </a:lnTo>
                <a:lnTo>
                  <a:pt x="14502" y="7154"/>
                </a:lnTo>
                <a:lnTo>
                  <a:pt x="14575" y="7008"/>
                </a:lnTo>
                <a:lnTo>
                  <a:pt x="14575" y="6959"/>
                </a:lnTo>
                <a:lnTo>
                  <a:pt x="14575" y="6935"/>
                </a:lnTo>
                <a:lnTo>
                  <a:pt x="14527" y="6911"/>
                </a:lnTo>
                <a:lnTo>
                  <a:pt x="14502" y="6911"/>
                </a:lnTo>
                <a:lnTo>
                  <a:pt x="14283" y="6959"/>
                </a:lnTo>
                <a:lnTo>
                  <a:pt x="14016" y="7032"/>
                </a:lnTo>
                <a:lnTo>
                  <a:pt x="13894" y="7032"/>
                </a:lnTo>
                <a:lnTo>
                  <a:pt x="13772" y="7008"/>
                </a:lnTo>
                <a:lnTo>
                  <a:pt x="13699" y="6959"/>
                </a:lnTo>
                <a:lnTo>
                  <a:pt x="13651" y="6911"/>
                </a:lnTo>
                <a:lnTo>
                  <a:pt x="13651" y="6862"/>
                </a:lnTo>
                <a:lnTo>
                  <a:pt x="13626" y="6789"/>
                </a:lnTo>
                <a:lnTo>
                  <a:pt x="13578" y="6740"/>
                </a:lnTo>
                <a:lnTo>
                  <a:pt x="13529" y="6692"/>
                </a:lnTo>
                <a:lnTo>
                  <a:pt x="13407" y="6692"/>
                </a:lnTo>
                <a:lnTo>
                  <a:pt x="13359" y="6716"/>
                </a:lnTo>
                <a:lnTo>
                  <a:pt x="13334" y="6789"/>
                </a:lnTo>
                <a:lnTo>
                  <a:pt x="13310" y="6862"/>
                </a:lnTo>
                <a:lnTo>
                  <a:pt x="13286" y="6911"/>
                </a:lnTo>
                <a:lnTo>
                  <a:pt x="13286" y="6959"/>
                </a:lnTo>
                <a:lnTo>
                  <a:pt x="13261" y="6984"/>
                </a:lnTo>
                <a:lnTo>
                  <a:pt x="13115" y="6984"/>
                </a:lnTo>
                <a:lnTo>
                  <a:pt x="13018" y="6935"/>
                </a:lnTo>
                <a:lnTo>
                  <a:pt x="12823" y="6789"/>
                </a:lnTo>
                <a:lnTo>
                  <a:pt x="12677" y="6667"/>
                </a:lnTo>
                <a:lnTo>
                  <a:pt x="12629" y="6643"/>
                </a:lnTo>
                <a:lnTo>
                  <a:pt x="12580" y="6619"/>
                </a:lnTo>
                <a:lnTo>
                  <a:pt x="12507" y="6619"/>
                </a:lnTo>
                <a:lnTo>
                  <a:pt x="12458" y="6667"/>
                </a:lnTo>
                <a:lnTo>
                  <a:pt x="12264" y="6886"/>
                </a:lnTo>
                <a:lnTo>
                  <a:pt x="12166" y="6959"/>
                </a:lnTo>
                <a:lnTo>
                  <a:pt x="12045" y="7032"/>
                </a:lnTo>
                <a:lnTo>
                  <a:pt x="11947" y="7057"/>
                </a:lnTo>
                <a:lnTo>
                  <a:pt x="11850" y="7032"/>
                </a:lnTo>
                <a:lnTo>
                  <a:pt x="11777" y="7008"/>
                </a:lnTo>
                <a:lnTo>
                  <a:pt x="11704" y="6911"/>
                </a:lnTo>
                <a:lnTo>
                  <a:pt x="11631" y="6813"/>
                </a:lnTo>
                <a:lnTo>
                  <a:pt x="11582" y="6667"/>
                </a:lnTo>
                <a:lnTo>
                  <a:pt x="11582" y="6594"/>
                </a:lnTo>
                <a:lnTo>
                  <a:pt x="11534" y="6521"/>
                </a:lnTo>
                <a:lnTo>
                  <a:pt x="11485" y="6497"/>
                </a:lnTo>
                <a:lnTo>
                  <a:pt x="11436" y="6473"/>
                </a:lnTo>
                <a:lnTo>
                  <a:pt x="11363" y="6473"/>
                </a:lnTo>
                <a:lnTo>
                  <a:pt x="11315" y="6497"/>
                </a:lnTo>
                <a:lnTo>
                  <a:pt x="11266" y="6546"/>
                </a:lnTo>
                <a:lnTo>
                  <a:pt x="11217" y="6619"/>
                </a:lnTo>
                <a:lnTo>
                  <a:pt x="11193" y="6716"/>
                </a:lnTo>
                <a:lnTo>
                  <a:pt x="11144" y="6789"/>
                </a:lnTo>
                <a:lnTo>
                  <a:pt x="11071" y="6838"/>
                </a:lnTo>
                <a:lnTo>
                  <a:pt x="11023" y="6886"/>
                </a:lnTo>
                <a:lnTo>
                  <a:pt x="10950" y="6911"/>
                </a:lnTo>
                <a:lnTo>
                  <a:pt x="10877" y="6911"/>
                </a:lnTo>
                <a:lnTo>
                  <a:pt x="10706" y="6886"/>
                </a:lnTo>
                <a:lnTo>
                  <a:pt x="10560" y="6838"/>
                </a:lnTo>
                <a:lnTo>
                  <a:pt x="10390" y="6740"/>
                </a:lnTo>
                <a:lnTo>
                  <a:pt x="10268" y="6643"/>
                </a:lnTo>
                <a:lnTo>
                  <a:pt x="10147" y="6521"/>
                </a:lnTo>
                <a:lnTo>
                  <a:pt x="10074" y="6473"/>
                </a:lnTo>
                <a:lnTo>
                  <a:pt x="10001" y="6448"/>
                </a:lnTo>
                <a:lnTo>
                  <a:pt x="9928" y="6473"/>
                </a:lnTo>
                <a:lnTo>
                  <a:pt x="9855" y="6521"/>
                </a:lnTo>
                <a:lnTo>
                  <a:pt x="9757" y="6619"/>
                </a:lnTo>
                <a:lnTo>
                  <a:pt x="9611" y="6716"/>
                </a:lnTo>
                <a:lnTo>
                  <a:pt x="9441" y="6789"/>
                </a:lnTo>
                <a:lnTo>
                  <a:pt x="9271" y="6838"/>
                </a:lnTo>
                <a:lnTo>
                  <a:pt x="9101" y="6838"/>
                </a:lnTo>
                <a:lnTo>
                  <a:pt x="9028" y="6813"/>
                </a:lnTo>
                <a:lnTo>
                  <a:pt x="8979" y="6789"/>
                </a:lnTo>
                <a:lnTo>
                  <a:pt x="8906" y="6740"/>
                </a:lnTo>
                <a:lnTo>
                  <a:pt x="8882" y="6667"/>
                </a:lnTo>
                <a:lnTo>
                  <a:pt x="8833" y="6594"/>
                </a:lnTo>
                <a:lnTo>
                  <a:pt x="8833" y="6497"/>
                </a:lnTo>
                <a:lnTo>
                  <a:pt x="8809" y="6424"/>
                </a:lnTo>
                <a:lnTo>
                  <a:pt x="8784" y="6375"/>
                </a:lnTo>
                <a:lnTo>
                  <a:pt x="8736" y="6327"/>
                </a:lnTo>
                <a:lnTo>
                  <a:pt x="8687" y="6302"/>
                </a:lnTo>
                <a:lnTo>
                  <a:pt x="8638" y="6278"/>
                </a:lnTo>
                <a:lnTo>
                  <a:pt x="8565" y="6278"/>
                </a:lnTo>
                <a:lnTo>
                  <a:pt x="8517" y="6302"/>
                </a:lnTo>
                <a:lnTo>
                  <a:pt x="8468" y="6351"/>
                </a:lnTo>
                <a:lnTo>
                  <a:pt x="8298" y="6546"/>
                </a:lnTo>
                <a:lnTo>
                  <a:pt x="8200" y="6643"/>
                </a:lnTo>
                <a:lnTo>
                  <a:pt x="8103" y="6740"/>
                </a:lnTo>
                <a:lnTo>
                  <a:pt x="7981" y="6789"/>
                </a:lnTo>
                <a:lnTo>
                  <a:pt x="7860" y="6813"/>
                </a:lnTo>
                <a:lnTo>
                  <a:pt x="7714" y="6813"/>
                </a:lnTo>
                <a:lnTo>
                  <a:pt x="7592" y="6789"/>
                </a:lnTo>
                <a:lnTo>
                  <a:pt x="7446" y="6740"/>
                </a:lnTo>
                <a:lnTo>
                  <a:pt x="7349" y="6667"/>
                </a:lnTo>
                <a:lnTo>
                  <a:pt x="7276" y="6546"/>
                </a:lnTo>
                <a:lnTo>
                  <a:pt x="7227" y="6424"/>
                </a:lnTo>
                <a:lnTo>
                  <a:pt x="7227" y="6375"/>
                </a:lnTo>
                <a:lnTo>
                  <a:pt x="7178" y="6302"/>
                </a:lnTo>
                <a:lnTo>
                  <a:pt x="7154" y="6278"/>
                </a:lnTo>
                <a:lnTo>
                  <a:pt x="7105" y="6229"/>
                </a:lnTo>
                <a:lnTo>
                  <a:pt x="7032" y="6205"/>
                </a:lnTo>
                <a:close/>
                <a:moveTo>
                  <a:pt x="1412" y="6813"/>
                </a:moveTo>
                <a:lnTo>
                  <a:pt x="1387" y="7397"/>
                </a:lnTo>
                <a:lnTo>
                  <a:pt x="1144" y="7616"/>
                </a:lnTo>
                <a:lnTo>
                  <a:pt x="925" y="7835"/>
                </a:lnTo>
                <a:lnTo>
                  <a:pt x="755" y="8006"/>
                </a:lnTo>
                <a:lnTo>
                  <a:pt x="584" y="8176"/>
                </a:lnTo>
                <a:lnTo>
                  <a:pt x="536" y="7543"/>
                </a:lnTo>
                <a:lnTo>
                  <a:pt x="657" y="7446"/>
                </a:lnTo>
                <a:lnTo>
                  <a:pt x="755" y="7349"/>
                </a:lnTo>
                <a:lnTo>
                  <a:pt x="949" y="7154"/>
                </a:lnTo>
                <a:lnTo>
                  <a:pt x="1095" y="7032"/>
                </a:lnTo>
                <a:lnTo>
                  <a:pt x="1241" y="6911"/>
                </a:lnTo>
                <a:lnTo>
                  <a:pt x="1412" y="6813"/>
                </a:lnTo>
                <a:close/>
                <a:moveTo>
                  <a:pt x="1363" y="7981"/>
                </a:moveTo>
                <a:lnTo>
                  <a:pt x="1339" y="8468"/>
                </a:lnTo>
                <a:lnTo>
                  <a:pt x="1241" y="8541"/>
                </a:lnTo>
                <a:lnTo>
                  <a:pt x="1168" y="8614"/>
                </a:lnTo>
                <a:lnTo>
                  <a:pt x="1022" y="8736"/>
                </a:lnTo>
                <a:lnTo>
                  <a:pt x="901" y="8882"/>
                </a:lnTo>
                <a:lnTo>
                  <a:pt x="779" y="9052"/>
                </a:lnTo>
                <a:lnTo>
                  <a:pt x="633" y="9222"/>
                </a:lnTo>
                <a:lnTo>
                  <a:pt x="584" y="8492"/>
                </a:lnTo>
                <a:lnTo>
                  <a:pt x="730" y="8444"/>
                </a:lnTo>
                <a:lnTo>
                  <a:pt x="852" y="8395"/>
                </a:lnTo>
                <a:lnTo>
                  <a:pt x="1095" y="8200"/>
                </a:lnTo>
                <a:lnTo>
                  <a:pt x="1363" y="7981"/>
                </a:lnTo>
                <a:close/>
                <a:moveTo>
                  <a:pt x="10901" y="8638"/>
                </a:moveTo>
                <a:lnTo>
                  <a:pt x="10828" y="8687"/>
                </a:lnTo>
                <a:lnTo>
                  <a:pt x="10779" y="8736"/>
                </a:lnTo>
                <a:lnTo>
                  <a:pt x="10706" y="8857"/>
                </a:lnTo>
                <a:lnTo>
                  <a:pt x="10682" y="8979"/>
                </a:lnTo>
                <a:lnTo>
                  <a:pt x="10560" y="9076"/>
                </a:lnTo>
                <a:lnTo>
                  <a:pt x="10414" y="9149"/>
                </a:lnTo>
                <a:lnTo>
                  <a:pt x="10293" y="9173"/>
                </a:lnTo>
                <a:lnTo>
                  <a:pt x="10122" y="9173"/>
                </a:lnTo>
                <a:lnTo>
                  <a:pt x="10025" y="9149"/>
                </a:lnTo>
                <a:lnTo>
                  <a:pt x="9976" y="9125"/>
                </a:lnTo>
                <a:lnTo>
                  <a:pt x="9928" y="9076"/>
                </a:lnTo>
                <a:lnTo>
                  <a:pt x="9903" y="9028"/>
                </a:lnTo>
                <a:lnTo>
                  <a:pt x="9903" y="8930"/>
                </a:lnTo>
                <a:lnTo>
                  <a:pt x="9879" y="8857"/>
                </a:lnTo>
                <a:lnTo>
                  <a:pt x="9830" y="8809"/>
                </a:lnTo>
                <a:lnTo>
                  <a:pt x="9757" y="8760"/>
                </a:lnTo>
                <a:lnTo>
                  <a:pt x="9684" y="8760"/>
                </a:lnTo>
                <a:lnTo>
                  <a:pt x="9611" y="8784"/>
                </a:lnTo>
                <a:lnTo>
                  <a:pt x="9563" y="8833"/>
                </a:lnTo>
                <a:lnTo>
                  <a:pt x="9514" y="8906"/>
                </a:lnTo>
                <a:lnTo>
                  <a:pt x="9490" y="8955"/>
                </a:lnTo>
                <a:lnTo>
                  <a:pt x="9441" y="9003"/>
                </a:lnTo>
                <a:lnTo>
                  <a:pt x="9320" y="9052"/>
                </a:lnTo>
                <a:lnTo>
                  <a:pt x="9149" y="9101"/>
                </a:lnTo>
                <a:lnTo>
                  <a:pt x="8979" y="9125"/>
                </a:lnTo>
                <a:lnTo>
                  <a:pt x="8809" y="9101"/>
                </a:lnTo>
                <a:lnTo>
                  <a:pt x="8663" y="9076"/>
                </a:lnTo>
                <a:lnTo>
                  <a:pt x="8541" y="9003"/>
                </a:lnTo>
                <a:lnTo>
                  <a:pt x="8517" y="8955"/>
                </a:lnTo>
                <a:lnTo>
                  <a:pt x="8492" y="8906"/>
                </a:lnTo>
                <a:lnTo>
                  <a:pt x="8492" y="8833"/>
                </a:lnTo>
                <a:lnTo>
                  <a:pt x="8444" y="8784"/>
                </a:lnTo>
                <a:lnTo>
                  <a:pt x="8419" y="8736"/>
                </a:lnTo>
                <a:lnTo>
                  <a:pt x="8371" y="8711"/>
                </a:lnTo>
                <a:lnTo>
                  <a:pt x="8298" y="8687"/>
                </a:lnTo>
                <a:lnTo>
                  <a:pt x="8249" y="8687"/>
                </a:lnTo>
                <a:lnTo>
                  <a:pt x="8200" y="8711"/>
                </a:lnTo>
                <a:lnTo>
                  <a:pt x="8127" y="8736"/>
                </a:lnTo>
                <a:lnTo>
                  <a:pt x="8006" y="8906"/>
                </a:lnTo>
                <a:lnTo>
                  <a:pt x="7860" y="9052"/>
                </a:lnTo>
                <a:lnTo>
                  <a:pt x="7787" y="9125"/>
                </a:lnTo>
                <a:lnTo>
                  <a:pt x="7689" y="9173"/>
                </a:lnTo>
                <a:lnTo>
                  <a:pt x="7568" y="9222"/>
                </a:lnTo>
                <a:lnTo>
                  <a:pt x="7446" y="9246"/>
                </a:lnTo>
                <a:lnTo>
                  <a:pt x="7324" y="9246"/>
                </a:lnTo>
                <a:lnTo>
                  <a:pt x="7276" y="9222"/>
                </a:lnTo>
                <a:lnTo>
                  <a:pt x="7227" y="9198"/>
                </a:lnTo>
                <a:lnTo>
                  <a:pt x="7203" y="9149"/>
                </a:lnTo>
                <a:lnTo>
                  <a:pt x="7178" y="9076"/>
                </a:lnTo>
                <a:lnTo>
                  <a:pt x="7178" y="9003"/>
                </a:lnTo>
                <a:lnTo>
                  <a:pt x="7203" y="8930"/>
                </a:lnTo>
                <a:lnTo>
                  <a:pt x="7203" y="8833"/>
                </a:lnTo>
                <a:lnTo>
                  <a:pt x="7154" y="8760"/>
                </a:lnTo>
                <a:lnTo>
                  <a:pt x="7105" y="8687"/>
                </a:lnTo>
                <a:lnTo>
                  <a:pt x="7032" y="8663"/>
                </a:lnTo>
                <a:lnTo>
                  <a:pt x="6886" y="8663"/>
                </a:lnTo>
                <a:lnTo>
                  <a:pt x="6813" y="8711"/>
                </a:lnTo>
                <a:lnTo>
                  <a:pt x="6789" y="8809"/>
                </a:lnTo>
                <a:lnTo>
                  <a:pt x="6740" y="8906"/>
                </a:lnTo>
                <a:lnTo>
                  <a:pt x="6692" y="8979"/>
                </a:lnTo>
                <a:lnTo>
                  <a:pt x="6619" y="9076"/>
                </a:lnTo>
                <a:lnTo>
                  <a:pt x="6521" y="9125"/>
                </a:lnTo>
                <a:lnTo>
                  <a:pt x="6424" y="9173"/>
                </a:lnTo>
                <a:lnTo>
                  <a:pt x="6327" y="9222"/>
                </a:lnTo>
                <a:lnTo>
                  <a:pt x="6083" y="9271"/>
                </a:lnTo>
                <a:lnTo>
                  <a:pt x="5864" y="9246"/>
                </a:lnTo>
                <a:lnTo>
                  <a:pt x="5743" y="9222"/>
                </a:lnTo>
                <a:lnTo>
                  <a:pt x="5645" y="9198"/>
                </a:lnTo>
                <a:lnTo>
                  <a:pt x="5572" y="9125"/>
                </a:lnTo>
                <a:lnTo>
                  <a:pt x="5499" y="9052"/>
                </a:lnTo>
                <a:lnTo>
                  <a:pt x="5451" y="8979"/>
                </a:lnTo>
                <a:lnTo>
                  <a:pt x="5402" y="8882"/>
                </a:lnTo>
                <a:lnTo>
                  <a:pt x="5402" y="8833"/>
                </a:lnTo>
                <a:lnTo>
                  <a:pt x="5378" y="8784"/>
                </a:lnTo>
                <a:lnTo>
                  <a:pt x="5280" y="8736"/>
                </a:lnTo>
                <a:lnTo>
                  <a:pt x="5183" y="8711"/>
                </a:lnTo>
                <a:lnTo>
                  <a:pt x="5086" y="8736"/>
                </a:lnTo>
                <a:lnTo>
                  <a:pt x="4842" y="8906"/>
                </a:lnTo>
                <a:lnTo>
                  <a:pt x="4648" y="9028"/>
                </a:lnTo>
                <a:lnTo>
                  <a:pt x="4453" y="9149"/>
                </a:lnTo>
                <a:lnTo>
                  <a:pt x="4258" y="9222"/>
                </a:lnTo>
                <a:lnTo>
                  <a:pt x="4112" y="9222"/>
                </a:lnTo>
                <a:lnTo>
                  <a:pt x="4064" y="9198"/>
                </a:lnTo>
                <a:lnTo>
                  <a:pt x="4015" y="9149"/>
                </a:lnTo>
                <a:lnTo>
                  <a:pt x="3991" y="9076"/>
                </a:lnTo>
                <a:lnTo>
                  <a:pt x="4015" y="8955"/>
                </a:lnTo>
                <a:lnTo>
                  <a:pt x="4015" y="8906"/>
                </a:lnTo>
                <a:lnTo>
                  <a:pt x="3991" y="8857"/>
                </a:lnTo>
                <a:lnTo>
                  <a:pt x="3966" y="8833"/>
                </a:lnTo>
                <a:lnTo>
                  <a:pt x="3918" y="8809"/>
                </a:lnTo>
                <a:lnTo>
                  <a:pt x="3893" y="8784"/>
                </a:lnTo>
                <a:lnTo>
                  <a:pt x="3845" y="8809"/>
                </a:lnTo>
                <a:lnTo>
                  <a:pt x="3796" y="8809"/>
                </a:lnTo>
                <a:lnTo>
                  <a:pt x="3747" y="8857"/>
                </a:lnTo>
                <a:lnTo>
                  <a:pt x="3699" y="8979"/>
                </a:lnTo>
                <a:lnTo>
                  <a:pt x="3674" y="9101"/>
                </a:lnTo>
                <a:lnTo>
                  <a:pt x="3674" y="9222"/>
                </a:lnTo>
                <a:lnTo>
                  <a:pt x="3699" y="9319"/>
                </a:lnTo>
                <a:lnTo>
                  <a:pt x="3772" y="9417"/>
                </a:lnTo>
                <a:lnTo>
                  <a:pt x="3845" y="9514"/>
                </a:lnTo>
                <a:lnTo>
                  <a:pt x="3966" y="9587"/>
                </a:lnTo>
                <a:lnTo>
                  <a:pt x="4088" y="9636"/>
                </a:lnTo>
                <a:lnTo>
                  <a:pt x="4210" y="9660"/>
                </a:lnTo>
                <a:lnTo>
                  <a:pt x="4356" y="9636"/>
                </a:lnTo>
                <a:lnTo>
                  <a:pt x="4477" y="9611"/>
                </a:lnTo>
                <a:lnTo>
                  <a:pt x="4599" y="9563"/>
                </a:lnTo>
                <a:lnTo>
                  <a:pt x="4842" y="9417"/>
                </a:lnTo>
                <a:lnTo>
                  <a:pt x="5086" y="9246"/>
                </a:lnTo>
                <a:lnTo>
                  <a:pt x="5159" y="9344"/>
                </a:lnTo>
                <a:lnTo>
                  <a:pt x="5232" y="9441"/>
                </a:lnTo>
                <a:lnTo>
                  <a:pt x="5329" y="9514"/>
                </a:lnTo>
                <a:lnTo>
                  <a:pt x="5426" y="9563"/>
                </a:lnTo>
                <a:lnTo>
                  <a:pt x="5670" y="9660"/>
                </a:lnTo>
                <a:lnTo>
                  <a:pt x="5913" y="9684"/>
                </a:lnTo>
                <a:lnTo>
                  <a:pt x="6181" y="9684"/>
                </a:lnTo>
                <a:lnTo>
                  <a:pt x="6424" y="9636"/>
                </a:lnTo>
                <a:lnTo>
                  <a:pt x="6667" y="9538"/>
                </a:lnTo>
                <a:lnTo>
                  <a:pt x="6886" y="9392"/>
                </a:lnTo>
                <a:lnTo>
                  <a:pt x="6984" y="9490"/>
                </a:lnTo>
                <a:lnTo>
                  <a:pt x="7081" y="9563"/>
                </a:lnTo>
                <a:lnTo>
                  <a:pt x="7227" y="9636"/>
                </a:lnTo>
                <a:lnTo>
                  <a:pt x="7373" y="9684"/>
                </a:lnTo>
                <a:lnTo>
                  <a:pt x="7519" y="9709"/>
                </a:lnTo>
                <a:lnTo>
                  <a:pt x="7641" y="9684"/>
                </a:lnTo>
                <a:lnTo>
                  <a:pt x="7762" y="9660"/>
                </a:lnTo>
                <a:lnTo>
                  <a:pt x="7884" y="9611"/>
                </a:lnTo>
                <a:lnTo>
                  <a:pt x="7981" y="9538"/>
                </a:lnTo>
                <a:lnTo>
                  <a:pt x="8079" y="9465"/>
                </a:lnTo>
                <a:lnTo>
                  <a:pt x="8249" y="9271"/>
                </a:lnTo>
                <a:lnTo>
                  <a:pt x="8371" y="9368"/>
                </a:lnTo>
                <a:lnTo>
                  <a:pt x="8541" y="9465"/>
                </a:lnTo>
                <a:lnTo>
                  <a:pt x="8711" y="9514"/>
                </a:lnTo>
                <a:lnTo>
                  <a:pt x="8906" y="9538"/>
                </a:lnTo>
                <a:lnTo>
                  <a:pt x="9101" y="9538"/>
                </a:lnTo>
                <a:lnTo>
                  <a:pt x="9271" y="9514"/>
                </a:lnTo>
                <a:lnTo>
                  <a:pt x="9466" y="9441"/>
                </a:lnTo>
                <a:lnTo>
                  <a:pt x="9611" y="9368"/>
                </a:lnTo>
                <a:lnTo>
                  <a:pt x="9733" y="9465"/>
                </a:lnTo>
                <a:lnTo>
                  <a:pt x="9855" y="9514"/>
                </a:lnTo>
                <a:lnTo>
                  <a:pt x="10025" y="9563"/>
                </a:lnTo>
                <a:lnTo>
                  <a:pt x="10195" y="9563"/>
                </a:lnTo>
                <a:lnTo>
                  <a:pt x="10366" y="9538"/>
                </a:lnTo>
                <a:lnTo>
                  <a:pt x="10560" y="9490"/>
                </a:lnTo>
                <a:lnTo>
                  <a:pt x="10706" y="9417"/>
                </a:lnTo>
                <a:lnTo>
                  <a:pt x="10852" y="9319"/>
                </a:lnTo>
                <a:lnTo>
                  <a:pt x="10974" y="9392"/>
                </a:lnTo>
                <a:lnTo>
                  <a:pt x="11096" y="9441"/>
                </a:lnTo>
                <a:lnTo>
                  <a:pt x="11242" y="9465"/>
                </a:lnTo>
                <a:lnTo>
                  <a:pt x="11363" y="9490"/>
                </a:lnTo>
                <a:lnTo>
                  <a:pt x="11509" y="9490"/>
                </a:lnTo>
                <a:lnTo>
                  <a:pt x="11655" y="9465"/>
                </a:lnTo>
                <a:lnTo>
                  <a:pt x="11801" y="9417"/>
                </a:lnTo>
                <a:lnTo>
                  <a:pt x="11923" y="9344"/>
                </a:lnTo>
                <a:lnTo>
                  <a:pt x="12020" y="9441"/>
                </a:lnTo>
                <a:lnTo>
                  <a:pt x="12142" y="9490"/>
                </a:lnTo>
                <a:lnTo>
                  <a:pt x="12434" y="9490"/>
                </a:lnTo>
                <a:lnTo>
                  <a:pt x="12580" y="9441"/>
                </a:lnTo>
                <a:lnTo>
                  <a:pt x="12750" y="9392"/>
                </a:lnTo>
                <a:lnTo>
                  <a:pt x="12896" y="9319"/>
                </a:lnTo>
                <a:lnTo>
                  <a:pt x="13042" y="9222"/>
                </a:lnTo>
                <a:lnTo>
                  <a:pt x="13091" y="9295"/>
                </a:lnTo>
                <a:lnTo>
                  <a:pt x="13164" y="9344"/>
                </a:lnTo>
                <a:lnTo>
                  <a:pt x="13310" y="9417"/>
                </a:lnTo>
                <a:lnTo>
                  <a:pt x="13480" y="9441"/>
                </a:lnTo>
                <a:lnTo>
                  <a:pt x="13675" y="9441"/>
                </a:lnTo>
                <a:lnTo>
                  <a:pt x="13870" y="9392"/>
                </a:lnTo>
                <a:lnTo>
                  <a:pt x="14064" y="9319"/>
                </a:lnTo>
                <a:lnTo>
                  <a:pt x="14259" y="9246"/>
                </a:lnTo>
                <a:lnTo>
                  <a:pt x="14405" y="9149"/>
                </a:lnTo>
                <a:lnTo>
                  <a:pt x="14478" y="9101"/>
                </a:lnTo>
                <a:lnTo>
                  <a:pt x="14502" y="9028"/>
                </a:lnTo>
                <a:lnTo>
                  <a:pt x="14478" y="8955"/>
                </a:lnTo>
                <a:lnTo>
                  <a:pt x="14454" y="8882"/>
                </a:lnTo>
                <a:lnTo>
                  <a:pt x="14429" y="8833"/>
                </a:lnTo>
                <a:lnTo>
                  <a:pt x="14356" y="8809"/>
                </a:lnTo>
                <a:lnTo>
                  <a:pt x="14308" y="8809"/>
                </a:lnTo>
                <a:lnTo>
                  <a:pt x="14235" y="8833"/>
                </a:lnTo>
                <a:lnTo>
                  <a:pt x="14016" y="8955"/>
                </a:lnTo>
                <a:lnTo>
                  <a:pt x="13845" y="9028"/>
                </a:lnTo>
                <a:lnTo>
                  <a:pt x="13675" y="9076"/>
                </a:lnTo>
                <a:lnTo>
                  <a:pt x="13529" y="9101"/>
                </a:lnTo>
                <a:lnTo>
                  <a:pt x="13407" y="9101"/>
                </a:lnTo>
                <a:lnTo>
                  <a:pt x="13359" y="9076"/>
                </a:lnTo>
                <a:lnTo>
                  <a:pt x="13334" y="9028"/>
                </a:lnTo>
                <a:lnTo>
                  <a:pt x="13310" y="8979"/>
                </a:lnTo>
                <a:lnTo>
                  <a:pt x="13310" y="8906"/>
                </a:lnTo>
                <a:lnTo>
                  <a:pt x="13310" y="8857"/>
                </a:lnTo>
                <a:lnTo>
                  <a:pt x="13286" y="8784"/>
                </a:lnTo>
                <a:lnTo>
                  <a:pt x="13261" y="8736"/>
                </a:lnTo>
                <a:lnTo>
                  <a:pt x="13213" y="8711"/>
                </a:lnTo>
                <a:lnTo>
                  <a:pt x="13091" y="8711"/>
                </a:lnTo>
                <a:lnTo>
                  <a:pt x="13042" y="8736"/>
                </a:lnTo>
                <a:lnTo>
                  <a:pt x="13018" y="8784"/>
                </a:lnTo>
                <a:lnTo>
                  <a:pt x="12945" y="8882"/>
                </a:lnTo>
                <a:lnTo>
                  <a:pt x="12823" y="8979"/>
                </a:lnTo>
                <a:lnTo>
                  <a:pt x="12653" y="9076"/>
                </a:lnTo>
                <a:lnTo>
                  <a:pt x="12507" y="9149"/>
                </a:lnTo>
                <a:lnTo>
                  <a:pt x="12361" y="9198"/>
                </a:lnTo>
                <a:lnTo>
                  <a:pt x="12312" y="9198"/>
                </a:lnTo>
                <a:lnTo>
                  <a:pt x="12264" y="9173"/>
                </a:lnTo>
                <a:lnTo>
                  <a:pt x="12215" y="9149"/>
                </a:lnTo>
                <a:lnTo>
                  <a:pt x="12191" y="9101"/>
                </a:lnTo>
                <a:lnTo>
                  <a:pt x="12191" y="9028"/>
                </a:lnTo>
                <a:lnTo>
                  <a:pt x="12215" y="8930"/>
                </a:lnTo>
                <a:lnTo>
                  <a:pt x="12215" y="8857"/>
                </a:lnTo>
                <a:lnTo>
                  <a:pt x="12191" y="8809"/>
                </a:lnTo>
                <a:lnTo>
                  <a:pt x="12142" y="8760"/>
                </a:lnTo>
                <a:lnTo>
                  <a:pt x="12093" y="8736"/>
                </a:lnTo>
                <a:lnTo>
                  <a:pt x="12045" y="8736"/>
                </a:lnTo>
                <a:lnTo>
                  <a:pt x="11972" y="8760"/>
                </a:lnTo>
                <a:lnTo>
                  <a:pt x="11923" y="8784"/>
                </a:lnTo>
                <a:lnTo>
                  <a:pt x="11899" y="8857"/>
                </a:lnTo>
                <a:lnTo>
                  <a:pt x="11801" y="8979"/>
                </a:lnTo>
                <a:lnTo>
                  <a:pt x="11704" y="9076"/>
                </a:lnTo>
                <a:lnTo>
                  <a:pt x="11582" y="9125"/>
                </a:lnTo>
                <a:lnTo>
                  <a:pt x="11266" y="9125"/>
                </a:lnTo>
                <a:lnTo>
                  <a:pt x="11169" y="9076"/>
                </a:lnTo>
                <a:lnTo>
                  <a:pt x="11096" y="9028"/>
                </a:lnTo>
                <a:lnTo>
                  <a:pt x="11144" y="8882"/>
                </a:lnTo>
                <a:lnTo>
                  <a:pt x="11144" y="8809"/>
                </a:lnTo>
                <a:lnTo>
                  <a:pt x="11120" y="8736"/>
                </a:lnTo>
                <a:lnTo>
                  <a:pt x="11071" y="8687"/>
                </a:lnTo>
                <a:lnTo>
                  <a:pt x="11023" y="8663"/>
                </a:lnTo>
                <a:lnTo>
                  <a:pt x="10950" y="8638"/>
                </a:lnTo>
                <a:close/>
                <a:moveTo>
                  <a:pt x="1314" y="9003"/>
                </a:moveTo>
                <a:lnTo>
                  <a:pt x="1290" y="9611"/>
                </a:lnTo>
                <a:lnTo>
                  <a:pt x="1168" y="9660"/>
                </a:lnTo>
                <a:lnTo>
                  <a:pt x="1071" y="9733"/>
                </a:lnTo>
                <a:lnTo>
                  <a:pt x="852" y="9903"/>
                </a:lnTo>
                <a:lnTo>
                  <a:pt x="706" y="10049"/>
                </a:lnTo>
                <a:lnTo>
                  <a:pt x="657" y="9368"/>
                </a:lnTo>
                <a:lnTo>
                  <a:pt x="925" y="9271"/>
                </a:lnTo>
                <a:lnTo>
                  <a:pt x="1168" y="9101"/>
                </a:lnTo>
                <a:lnTo>
                  <a:pt x="1314" y="9003"/>
                </a:lnTo>
                <a:close/>
                <a:moveTo>
                  <a:pt x="1266" y="10122"/>
                </a:moveTo>
                <a:lnTo>
                  <a:pt x="1266" y="10877"/>
                </a:lnTo>
                <a:lnTo>
                  <a:pt x="1120" y="10998"/>
                </a:lnTo>
                <a:lnTo>
                  <a:pt x="779" y="11242"/>
                </a:lnTo>
                <a:lnTo>
                  <a:pt x="730" y="10439"/>
                </a:lnTo>
                <a:lnTo>
                  <a:pt x="876" y="10366"/>
                </a:lnTo>
                <a:lnTo>
                  <a:pt x="1022" y="10293"/>
                </a:lnTo>
                <a:lnTo>
                  <a:pt x="1266" y="10122"/>
                </a:lnTo>
                <a:close/>
                <a:moveTo>
                  <a:pt x="11485" y="10633"/>
                </a:moveTo>
                <a:lnTo>
                  <a:pt x="11412" y="10658"/>
                </a:lnTo>
                <a:lnTo>
                  <a:pt x="11339" y="10731"/>
                </a:lnTo>
                <a:lnTo>
                  <a:pt x="11169" y="11023"/>
                </a:lnTo>
                <a:lnTo>
                  <a:pt x="11071" y="11144"/>
                </a:lnTo>
                <a:lnTo>
                  <a:pt x="10950" y="11242"/>
                </a:lnTo>
                <a:lnTo>
                  <a:pt x="10877" y="11290"/>
                </a:lnTo>
                <a:lnTo>
                  <a:pt x="10779" y="11315"/>
                </a:lnTo>
                <a:lnTo>
                  <a:pt x="10560" y="11315"/>
                </a:lnTo>
                <a:lnTo>
                  <a:pt x="10463" y="11290"/>
                </a:lnTo>
                <a:lnTo>
                  <a:pt x="10390" y="11242"/>
                </a:lnTo>
                <a:lnTo>
                  <a:pt x="10317" y="11169"/>
                </a:lnTo>
                <a:lnTo>
                  <a:pt x="10293" y="11096"/>
                </a:lnTo>
                <a:lnTo>
                  <a:pt x="10366" y="10901"/>
                </a:lnTo>
                <a:lnTo>
                  <a:pt x="10366" y="10828"/>
                </a:lnTo>
                <a:lnTo>
                  <a:pt x="10341" y="10755"/>
                </a:lnTo>
                <a:lnTo>
                  <a:pt x="10293" y="10706"/>
                </a:lnTo>
                <a:lnTo>
                  <a:pt x="10244" y="10658"/>
                </a:lnTo>
                <a:lnTo>
                  <a:pt x="10098" y="10658"/>
                </a:lnTo>
                <a:lnTo>
                  <a:pt x="10049" y="10682"/>
                </a:lnTo>
                <a:lnTo>
                  <a:pt x="10001" y="10755"/>
                </a:lnTo>
                <a:lnTo>
                  <a:pt x="9928" y="10877"/>
                </a:lnTo>
                <a:lnTo>
                  <a:pt x="9903" y="10998"/>
                </a:lnTo>
                <a:lnTo>
                  <a:pt x="9806" y="11120"/>
                </a:lnTo>
                <a:lnTo>
                  <a:pt x="9636" y="11217"/>
                </a:lnTo>
                <a:lnTo>
                  <a:pt x="9539" y="11242"/>
                </a:lnTo>
                <a:lnTo>
                  <a:pt x="9393" y="11266"/>
                </a:lnTo>
                <a:lnTo>
                  <a:pt x="9344" y="11242"/>
                </a:lnTo>
                <a:lnTo>
                  <a:pt x="9295" y="11217"/>
                </a:lnTo>
                <a:lnTo>
                  <a:pt x="9295" y="11169"/>
                </a:lnTo>
                <a:lnTo>
                  <a:pt x="9295" y="11096"/>
                </a:lnTo>
                <a:lnTo>
                  <a:pt x="9320" y="11023"/>
                </a:lnTo>
                <a:lnTo>
                  <a:pt x="9320" y="10950"/>
                </a:lnTo>
                <a:lnTo>
                  <a:pt x="9295" y="10901"/>
                </a:lnTo>
                <a:lnTo>
                  <a:pt x="9247" y="10852"/>
                </a:lnTo>
                <a:lnTo>
                  <a:pt x="9198" y="10828"/>
                </a:lnTo>
                <a:lnTo>
                  <a:pt x="9125" y="10804"/>
                </a:lnTo>
                <a:lnTo>
                  <a:pt x="9052" y="10828"/>
                </a:lnTo>
                <a:lnTo>
                  <a:pt x="8979" y="10852"/>
                </a:lnTo>
                <a:lnTo>
                  <a:pt x="8784" y="11047"/>
                </a:lnTo>
                <a:lnTo>
                  <a:pt x="8565" y="11242"/>
                </a:lnTo>
                <a:lnTo>
                  <a:pt x="8419" y="11290"/>
                </a:lnTo>
                <a:lnTo>
                  <a:pt x="8225" y="11315"/>
                </a:lnTo>
                <a:lnTo>
                  <a:pt x="8103" y="11290"/>
                </a:lnTo>
                <a:lnTo>
                  <a:pt x="8006" y="11290"/>
                </a:lnTo>
                <a:lnTo>
                  <a:pt x="7933" y="11242"/>
                </a:lnTo>
                <a:lnTo>
                  <a:pt x="7884" y="11193"/>
                </a:lnTo>
                <a:lnTo>
                  <a:pt x="7908" y="11071"/>
                </a:lnTo>
                <a:lnTo>
                  <a:pt x="7908" y="10901"/>
                </a:lnTo>
                <a:lnTo>
                  <a:pt x="7884" y="10828"/>
                </a:lnTo>
                <a:lnTo>
                  <a:pt x="7835" y="10755"/>
                </a:lnTo>
                <a:lnTo>
                  <a:pt x="7787" y="10706"/>
                </a:lnTo>
                <a:lnTo>
                  <a:pt x="7714" y="10682"/>
                </a:lnTo>
                <a:lnTo>
                  <a:pt x="7616" y="10682"/>
                </a:lnTo>
                <a:lnTo>
                  <a:pt x="7543" y="10706"/>
                </a:lnTo>
                <a:lnTo>
                  <a:pt x="7495" y="10779"/>
                </a:lnTo>
                <a:lnTo>
                  <a:pt x="7446" y="10852"/>
                </a:lnTo>
                <a:lnTo>
                  <a:pt x="7397" y="10974"/>
                </a:lnTo>
                <a:lnTo>
                  <a:pt x="7397" y="11071"/>
                </a:lnTo>
                <a:lnTo>
                  <a:pt x="7324" y="11144"/>
                </a:lnTo>
                <a:lnTo>
                  <a:pt x="7227" y="11193"/>
                </a:lnTo>
                <a:lnTo>
                  <a:pt x="7008" y="11193"/>
                </a:lnTo>
                <a:lnTo>
                  <a:pt x="6911" y="11169"/>
                </a:lnTo>
                <a:lnTo>
                  <a:pt x="6789" y="11096"/>
                </a:lnTo>
                <a:lnTo>
                  <a:pt x="6716" y="11023"/>
                </a:lnTo>
                <a:lnTo>
                  <a:pt x="6667" y="10950"/>
                </a:lnTo>
                <a:lnTo>
                  <a:pt x="6619" y="10877"/>
                </a:lnTo>
                <a:lnTo>
                  <a:pt x="6546" y="10804"/>
                </a:lnTo>
                <a:lnTo>
                  <a:pt x="6473" y="10779"/>
                </a:lnTo>
                <a:lnTo>
                  <a:pt x="6400" y="10779"/>
                </a:lnTo>
                <a:lnTo>
                  <a:pt x="6302" y="10804"/>
                </a:lnTo>
                <a:lnTo>
                  <a:pt x="6254" y="10852"/>
                </a:lnTo>
                <a:lnTo>
                  <a:pt x="6205" y="10901"/>
                </a:lnTo>
                <a:lnTo>
                  <a:pt x="6205" y="10998"/>
                </a:lnTo>
                <a:lnTo>
                  <a:pt x="6205" y="11096"/>
                </a:lnTo>
                <a:lnTo>
                  <a:pt x="6181" y="11169"/>
                </a:lnTo>
                <a:lnTo>
                  <a:pt x="6156" y="11217"/>
                </a:lnTo>
                <a:lnTo>
                  <a:pt x="6132" y="11266"/>
                </a:lnTo>
                <a:lnTo>
                  <a:pt x="6035" y="11315"/>
                </a:lnTo>
                <a:lnTo>
                  <a:pt x="5937" y="11339"/>
                </a:lnTo>
                <a:lnTo>
                  <a:pt x="5840" y="11315"/>
                </a:lnTo>
                <a:lnTo>
                  <a:pt x="5743" y="11242"/>
                </a:lnTo>
                <a:lnTo>
                  <a:pt x="5694" y="11144"/>
                </a:lnTo>
                <a:lnTo>
                  <a:pt x="5694" y="11096"/>
                </a:lnTo>
                <a:lnTo>
                  <a:pt x="5694" y="11047"/>
                </a:lnTo>
                <a:lnTo>
                  <a:pt x="5694" y="10925"/>
                </a:lnTo>
                <a:lnTo>
                  <a:pt x="5670" y="10852"/>
                </a:lnTo>
                <a:lnTo>
                  <a:pt x="5621" y="10779"/>
                </a:lnTo>
                <a:lnTo>
                  <a:pt x="5524" y="10755"/>
                </a:lnTo>
                <a:lnTo>
                  <a:pt x="5451" y="10731"/>
                </a:lnTo>
                <a:lnTo>
                  <a:pt x="5353" y="10755"/>
                </a:lnTo>
                <a:lnTo>
                  <a:pt x="5280" y="10828"/>
                </a:lnTo>
                <a:lnTo>
                  <a:pt x="5232" y="10901"/>
                </a:lnTo>
                <a:lnTo>
                  <a:pt x="5183" y="10998"/>
                </a:lnTo>
                <a:lnTo>
                  <a:pt x="5110" y="11096"/>
                </a:lnTo>
                <a:lnTo>
                  <a:pt x="5037" y="11169"/>
                </a:lnTo>
                <a:lnTo>
                  <a:pt x="4964" y="11242"/>
                </a:lnTo>
                <a:lnTo>
                  <a:pt x="4769" y="11339"/>
                </a:lnTo>
                <a:lnTo>
                  <a:pt x="4648" y="11363"/>
                </a:lnTo>
                <a:lnTo>
                  <a:pt x="4550" y="11388"/>
                </a:lnTo>
                <a:lnTo>
                  <a:pt x="4502" y="11388"/>
                </a:lnTo>
                <a:lnTo>
                  <a:pt x="4453" y="11363"/>
                </a:lnTo>
                <a:lnTo>
                  <a:pt x="4380" y="11315"/>
                </a:lnTo>
                <a:lnTo>
                  <a:pt x="4331" y="11217"/>
                </a:lnTo>
                <a:lnTo>
                  <a:pt x="4307" y="11120"/>
                </a:lnTo>
                <a:lnTo>
                  <a:pt x="4258" y="10950"/>
                </a:lnTo>
                <a:lnTo>
                  <a:pt x="4234" y="10877"/>
                </a:lnTo>
                <a:lnTo>
                  <a:pt x="4210" y="10877"/>
                </a:lnTo>
                <a:lnTo>
                  <a:pt x="4210" y="10852"/>
                </a:lnTo>
                <a:lnTo>
                  <a:pt x="4185" y="10828"/>
                </a:lnTo>
                <a:lnTo>
                  <a:pt x="4137" y="10804"/>
                </a:lnTo>
                <a:lnTo>
                  <a:pt x="4088" y="10804"/>
                </a:lnTo>
                <a:lnTo>
                  <a:pt x="4039" y="10828"/>
                </a:lnTo>
                <a:lnTo>
                  <a:pt x="3991" y="10852"/>
                </a:lnTo>
                <a:lnTo>
                  <a:pt x="3942" y="10950"/>
                </a:lnTo>
                <a:lnTo>
                  <a:pt x="3918" y="11071"/>
                </a:lnTo>
                <a:lnTo>
                  <a:pt x="3918" y="11290"/>
                </a:lnTo>
                <a:lnTo>
                  <a:pt x="3942" y="11388"/>
                </a:lnTo>
                <a:lnTo>
                  <a:pt x="3966" y="11509"/>
                </a:lnTo>
                <a:lnTo>
                  <a:pt x="4015" y="11582"/>
                </a:lnTo>
                <a:lnTo>
                  <a:pt x="4088" y="11680"/>
                </a:lnTo>
                <a:lnTo>
                  <a:pt x="4185" y="11753"/>
                </a:lnTo>
                <a:lnTo>
                  <a:pt x="4283" y="11801"/>
                </a:lnTo>
                <a:lnTo>
                  <a:pt x="4429" y="11850"/>
                </a:lnTo>
                <a:lnTo>
                  <a:pt x="4721" y="11850"/>
                </a:lnTo>
                <a:lnTo>
                  <a:pt x="4842" y="11826"/>
                </a:lnTo>
                <a:lnTo>
                  <a:pt x="4988" y="11777"/>
                </a:lnTo>
                <a:lnTo>
                  <a:pt x="5110" y="11704"/>
                </a:lnTo>
                <a:lnTo>
                  <a:pt x="5232" y="11631"/>
                </a:lnTo>
                <a:lnTo>
                  <a:pt x="5353" y="11534"/>
                </a:lnTo>
                <a:lnTo>
                  <a:pt x="5475" y="11655"/>
                </a:lnTo>
                <a:lnTo>
                  <a:pt x="5645" y="11728"/>
                </a:lnTo>
                <a:lnTo>
                  <a:pt x="5816" y="11777"/>
                </a:lnTo>
                <a:lnTo>
                  <a:pt x="5986" y="11801"/>
                </a:lnTo>
                <a:lnTo>
                  <a:pt x="6156" y="11777"/>
                </a:lnTo>
                <a:lnTo>
                  <a:pt x="6327" y="11728"/>
                </a:lnTo>
                <a:lnTo>
                  <a:pt x="6473" y="11631"/>
                </a:lnTo>
                <a:lnTo>
                  <a:pt x="6570" y="11509"/>
                </a:lnTo>
                <a:lnTo>
                  <a:pt x="6716" y="11558"/>
                </a:lnTo>
                <a:lnTo>
                  <a:pt x="6838" y="11607"/>
                </a:lnTo>
                <a:lnTo>
                  <a:pt x="6984" y="11631"/>
                </a:lnTo>
                <a:lnTo>
                  <a:pt x="7105" y="11655"/>
                </a:lnTo>
                <a:lnTo>
                  <a:pt x="7251" y="11655"/>
                </a:lnTo>
                <a:lnTo>
                  <a:pt x="7373" y="11631"/>
                </a:lnTo>
                <a:lnTo>
                  <a:pt x="7519" y="11582"/>
                </a:lnTo>
                <a:lnTo>
                  <a:pt x="7616" y="11534"/>
                </a:lnTo>
                <a:lnTo>
                  <a:pt x="7787" y="11631"/>
                </a:lnTo>
                <a:lnTo>
                  <a:pt x="7957" y="11728"/>
                </a:lnTo>
                <a:lnTo>
                  <a:pt x="8103" y="11777"/>
                </a:lnTo>
                <a:lnTo>
                  <a:pt x="8249" y="11801"/>
                </a:lnTo>
                <a:lnTo>
                  <a:pt x="8395" y="11777"/>
                </a:lnTo>
                <a:lnTo>
                  <a:pt x="8517" y="11753"/>
                </a:lnTo>
                <a:lnTo>
                  <a:pt x="8638" y="11680"/>
                </a:lnTo>
                <a:lnTo>
                  <a:pt x="8760" y="11607"/>
                </a:lnTo>
                <a:lnTo>
                  <a:pt x="9003" y="11436"/>
                </a:lnTo>
                <a:lnTo>
                  <a:pt x="9052" y="11509"/>
                </a:lnTo>
                <a:lnTo>
                  <a:pt x="9149" y="11582"/>
                </a:lnTo>
                <a:lnTo>
                  <a:pt x="9271" y="11631"/>
                </a:lnTo>
                <a:lnTo>
                  <a:pt x="9563" y="11631"/>
                </a:lnTo>
                <a:lnTo>
                  <a:pt x="9733" y="11582"/>
                </a:lnTo>
                <a:lnTo>
                  <a:pt x="9903" y="11534"/>
                </a:lnTo>
                <a:lnTo>
                  <a:pt x="10025" y="11436"/>
                </a:lnTo>
                <a:lnTo>
                  <a:pt x="10098" y="11509"/>
                </a:lnTo>
                <a:lnTo>
                  <a:pt x="10195" y="11582"/>
                </a:lnTo>
                <a:lnTo>
                  <a:pt x="10414" y="11680"/>
                </a:lnTo>
                <a:lnTo>
                  <a:pt x="10560" y="11728"/>
                </a:lnTo>
                <a:lnTo>
                  <a:pt x="10682" y="11753"/>
                </a:lnTo>
                <a:lnTo>
                  <a:pt x="10828" y="11728"/>
                </a:lnTo>
                <a:lnTo>
                  <a:pt x="10950" y="11704"/>
                </a:lnTo>
                <a:lnTo>
                  <a:pt x="11071" y="11655"/>
                </a:lnTo>
                <a:lnTo>
                  <a:pt x="11193" y="11582"/>
                </a:lnTo>
                <a:lnTo>
                  <a:pt x="11388" y="11388"/>
                </a:lnTo>
                <a:lnTo>
                  <a:pt x="11509" y="11509"/>
                </a:lnTo>
                <a:lnTo>
                  <a:pt x="11655" y="11582"/>
                </a:lnTo>
                <a:lnTo>
                  <a:pt x="11801" y="11631"/>
                </a:lnTo>
                <a:lnTo>
                  <a:pt x="11996" y="11655"/>
                </a:lnTo>
                <a:lnTo>
                  <a:pt x="12166" y="11655"/>
                </a:lnTo>
                <a:lnTo>
                  <a:pt x="12337" y="11631"/>
                </a:lnTo>
                <a:lnTo>
                  <a:pt x="12507" y="11582"/>
                </a:lnTo>
                <a:lnTo>
                  <a:pt x="12653" y="11509"/>
                </a:lnTo>
                <a:lnTo>
                  <a:pt x="12799" y="11582"/>
                </a:lnTo>
                <a:lnTo>
                  <a:pt x="12945" y="11607"/>
                </a:lnTo>
                <a:lnTo>
                  <a:pt x="13115" y="11631"/>
                </a:lnTo>
                <a:lnTo>
                  <a:pt x="13286" y="11631"/>
                </a:lnTo>
                <a:lnTo>
                  <a:pt x="13456" y="11607"/>
                </a:lnTo>
                <a:lnTo>
                  <a:pt x="13651" y="11558"/>
                </a:lnTo>
                <a:lnTo>
                  <a:pt x="13797" y="11485"/>
                </a:lnTo>
                <a:lnTo>
                  <a:pt x="13967" y="11388"/>
                </a:lnTo>
                <a:lnTo>
                  <a:pt x="14040" y="11436"/>
                </a:lnTo>
                <a:lnTo>
                  <a:pt x="14137" y="11461"/>
                </a:lnTo>
                <a:lnTo>
                  <a:pt x="14259" y="11461"/>
                </a:lnTo>
                <a:lnTo>
                  <a:pt x="14405" y="11436"/>
                </a:lnTo>
                <a:lnTo>
                  <a:pt x="14478" y="11388"/>
                </a:lnTo>
                <a:lnTo>
                  <a:pt x="14527" y="11339"/>
                </a:lnTo>
                <a:lnTo>
                  <a:pt x="14551" y="11266"/>
                </a:lnTo>
                <a:lnTo>
                  <a:pt x="14551" y="11193"/>
                </a:lnTo>
                <a:lnTo>
                  <a:pt x="14527" y="11120"/>
                </a:lnTo>
                <a:lnTo>
                  <a:pt x="14478" y="11071"/>
                </a:lnTo>
                <a:lnTo>
                  <a:pt x="14429" y="11047"/>
                </a:lnTo>
                <a:lnTo>
                  <a:pt x="14356" y="11023"/>
                </a:lnTo>
                <a:lnTo>
                  <a:pt x="14283" y="11047"/>
                </a:lnTo>
                <a:lnTo>
                  <a:pt x="14210" y="11023"/>
                </a:lnTo>
                <a:lnTo>
                  <a:pt x="14137" y="10925"/>
                </a:lnTo>
                <a:lnTo>
                  <a:pt x="14040" y="10852"/>
                </a:lnTo>
                <a:lnTo>
                  <a:pt x="13943" y="10852"/>
                </a:lnTo>
                <a:lnTo>
                  <a:pt x="13894" y="10877"/>
                </a:lnTo>
                <a:lnTo>
                  <a:pt x="13845" y="10925"/>
                </a:lnTo>
                <a:lnTo>
                  <a:pt x="13772" y="10974"/>
                </a:lnTo>
                <a:lnTo>
                  <a:pt x="13651" y="11047"/>
                </a:lnTo>
                <a:lnTo>
                  <a:pt x="13505" y="11120"/>
                </a:lnTo>
                <a:lnTo>
                  <a:pt x="13334" y="11169"/>
                </a:lnTo>
                <a:lnTo>
                  <a:pt x="13188" y="11217"/>
                </a:lnTo>
                <a:lnTo>
                  <a:pt x="12994" y="11217"/>
                </a:lnTo>
                <a:lnTo>
                  <a:pt x="12969" y="11193"/>
                </a:lnTo>
                <a:lnTo>
                  <a:pt x="12945" y="11144"/>
                </a:lnTo>
                <a:lnTo>
                  <a:pt x="12921" y="11096"/>
                </a:lnTo>
                <a:lnTo>
                  <a:pt x="12945" y="10974"/>
                </a:lnTo>
                <a:lnTo>
                  <a:pt x="12945" y="10901"/>
                </a:lnTo>
                <a:lnTo>
                  <a:pt x="12896" y="10828"/>
                </a:lnTo>
                <a:lnTo>
                  <a:pt x="12848" y="10779"/>
                </a:lnTo>
                <a:lnTo>
                  <a:pt x="12775" y="10755"/>
                </a:lnTo>
                <a:lnTo>
                  <a:pt x="12677" y="10779"/>
                </a:lnTo>
                <a:lnTo>
                  <a:pt x="12629" y="10804"/>
                </a:lnTo>
                <a:lnTo>
                  <a:pt x="12556" y="10852"/>
                </a:lnTo>
                <a:lnTo>
                  <a:pt x="12531" y="10925"/>
                </a:lnTo>
                <a:lnTo>
                  <a:pt x="12507" y="11047"/>
                </a:lnTo>
                <a:lnTo>
                  <a:pt x="12458" y="11096"/>
                </a:lnTo>
                <a:lnTo>
                  <a:pt x="12410" y="11144"/>
                </a:lnTo>
                <a:lnTo>
                  <a:pt x="12288" y="11217"/>
                </a:lnTo>
                <a:lnTo>
                  <a:pt x="12142" y="11242"/>
                </a:lnTo>
                <a:lnTo>
                  <a:pt x="11972" y="11242"/>
                </a:lnTo>
                <a:lnTo>
                  <a:pt x="11850" y="11217"/>
                </a:lnTo>
                <a:lnTo>
                  <a:pt x="11728" y="11144"/>
                </a:lnTo>
                <a:lnTo>
                  <a:pt x="11704" y="11120"/>
                </a:lnTo>
                <a:lnTo>
                  <a:pt x="11680" y="11071"/>
                </a:lnTo>
                <a:lnTo>
                  <a:pt x="11680" y="10998"/>
                </a:lnTo>
                <a:lnTo>
                  <a:pt x="11704" y="10950"/>
                </a:lnTo>
                <a:lnTo>
                  <a:pt x="11728" y="10852"/>
                </a:lnTo>
                <a:lnTo>
                  <a:pt x="11728" y="10779"/>
                </a:lnTo>
                <a:lnTo>
                  <a:pt x="11680" y="10706"/>
                </a:lnTo>
                <a:lnTo>
                  <a:pt x="11631" y="10658"/>
                </a:lnTo>
                <a:lnTo>
                  <a:pt x="11558" y="10633"/>
                </a:lnTo>
                <a:close/>
                <a:moveTo>
                  <a:pt x="1266" y="11363"/>
                </a:moveTo>
                <a:lnTo>
                  <a:pt x="1266" y="11826"/>
                </a:lnTo>
                <a:lnTo>
                  <a:pt x="1095" y="11972"/>
                </a:lnTo>
                <a:lnTo>
                  <a:pt x="974" y="12118"/>
                </a:lnTo>
                <a:lnTo>
                  <a:pt x="876" y="12215"/>
                </a:lnTo>
                <a:lnTo>
                  <a:pt x="828" y="12337"/>
                </a:lnTo>
                <a:lnTo>
                  <a:pt x="803" y="11534"/>
                </a:lnTo>
                <a:lnTo>
                  <a:pt x="803" y="11485"/>
                </a:lnTo>
                <a:lnTo>
                  <a:pt x="925" y="11485"/>
                </a:lnTo>
                <a:lnTo>
                  <a:pt x="1047" y="11461"/>
                </a:lnTo>
                <a:lnTo>
                  <a:pt x="1144" y="11412"/>
                </a:lnTo>
                <a:lnTo>
                  <a:pt x="1266" y="11363"/>
                </a:lnTo>
                <a:close/>
                <a:moveTo>
                  <a:pt x="1266" y="12385"/>
                </a:moveTo>
                <a:lnTo>
                  <a:pt x="1266" y="12872"/>
                </a:lnTo>
                <a:lnTo>
                  <a:pt x="974" y="13140"/>
                </a:lnTo>
                <a:lnTo>
                  <a:pt x="828" y="13286"/>
                </a:lnTo>
                <a:lnTo>
                  <a:pt x="828" y="12653"/>
                </a:lnTo>
                <a:lnTo>
                  <a:pt x="1022" y="12556"/>
                </a:lnTo>
                <a:lnTo>
                  <a:pt x="1217" y="12410"/>
                </a:lnTo>
                <a:lnTo>
                  <a:pt x="1266" y="12385"/>
                </a:lnTo>
                <a:close/>
                <a:moveTo>
                  <a:pt x="4088" y="12775"/>
                </a:moveTo>
                <a:lnTo>
                  <a:pt x="4039" y="12799"/>
                </a:lnTo>
                <a:lnTo>
                  <a:pt x="4015" y="12823"/>
                </a:lnTo>
                <a:lnTo>
                  <a:pt x="3820" y="13164"/>
                </a:lnTo>
                <a:lnTo>
                  <a:pt x="3747" y="13359"/>
                </a:lnTo>
                <a:lnTo>
                  <a:pt x="3699" y="13553"/>
                </a:lnTo>
                <a:lnTo>
                  <a:pt x="3674" y="13748"/>
                </a:lnTo>
                <a:lnTo>
                  <a:pt x="3699" y="13821"/>
                </a:lnTo>
                <a:lnTo>
                  <a:pt x="3747" y="13894"/>
                </a:lnTo>
                <a:lnTo>
                  <a:pt x="3796" y="13967"/>
                </a:lnTo>
                <a:lnTo>
                  <a:pt x="3869" y="13991"/>
                </a:lnTo>
                <a:lnTo>
                  <a:pt x="3991" y="14040"/>
                </a:lnTo>
                <a:lnTo>
                  <a:pt x="4258" y="14040"/>
                </a:lnTo>
                <a:lnTo>
                  <a:pt x="4404" y="14016"/>
                </a:lnTo>
                <a:lnTo>
                  <a:pt x="4526" y="13967"/>
                </a:lnTo>
                <a:lnTo>
                  <a:pt x="4672" y="13918"/>
                </a:lnTo>
                <a:lnTo>
                  <a:pt x="4940" y="13748"/>
                </a:lnTo>
                <a:lnTo>
                  <a:pt x="5183" y="13578"/>
                </a:lnTo>
                <a:lnTo>
                  <a:pt x="5256" y="13675"/>
                </a:lnTo>
                <a:lnTo>
                  <a:pt x="5353" y="13748"/>
                </a:lnTo>
                <a:lnTo>
                  <a:pt x="5475" y="13821"/>
                </a:lnTo>
                <a:lnTo>
                  <a:pt x="5621" y="13870"/>
                </a:lnTo>
                <a:lnTo>
                  <a:pt x="5791" y="13918"/>
                </a:lnTo>
                <a:lnTo>
                  <a:pt x="6108" y="13918"/>
                </a:lnTo>
                <a:lnTo>
                  <a:pt x="6278" y="13894"/>
                </a:lnTo>
                <a:lnTo>
                  <a:pt x="6424" y="13821"/>
                </a:lnTo>
                <a:lnTo>
                  <a:pt x="6570" y="13772"/>
                </a:lnTo>
                <a:lnTo>
                  <a:pt x="6692" y="13675"/>
                </a:lnTo>
                <a:lnTo>
                  <a:pt x="6838" y="13578"/>
                </a:lnTo>
                <a:lnTo>
                  <a:pt x="6959" y="13675"/>
                </a:lnTo>
                <a:lnTo>
                  <a:pt x="7130" y="13724"/>
                </a:lnTo>
                <a:lnTo>
                  <a:pt x="7324" y="13748"/>
                </a:lnTo>
                <a:lnTo>
                  <a:pt x="7519" y="13748"/>
                </a:lnTo>
                <a:lnTo>
                  <a:pt x="8030" y="13724"/>
                </a:lnTo>
                <a:lnTo>
                  <a:pt x="8565" y="13748"/>
                </a:lnTo>
                <a:lnTo>
                  <a:pt x="8906" y="13772"/>
                </a:lnTo>
                <a:lnTo>
                  <a:pt x="9271" y="13748"/>
                </a:lnTo>
                <a:lnTo>
                  <a:pt x="9466" y="13724"/>
                </a:lnTo>
                <a:lnTo>
                  <a:pt x="9636" y="13675"/>
                </a:lnTo>
                <a:lnTo>
                  <a:pt x="9782" y="13578"/>
                </a:lnTo>
                <a:lnTo>
                  <a:pt x="9928" y="13480"/>
                </a:lnTo>
                <a:lnTo>
                  <a:pt x="9952" y="13432"/>
                </a:lnTo>
                <a:lnTo>
                  <a:pt x="9952" y="13383"/>
                </a:lnTo>
                <a:lnTo>
                  <a:pt x="9928" y="13334"/>
                </a:lnTo>
                <a:lnTo>
                  <a:pt x="9879" y="13310"/>
                </a:lnTo>
                <a:lnTo>
                  <a:pt x="9660" y="13261"/>
                </a:lnTo>
                <a:lnTo>
                  <a:pt x="9466" y="13286"/>
                </a:lnTo>
                <a:lnTo>
                  <a:pt x="9028" y="13334"/>
                </a:lnTo>
                <a:lnTo>
                  <a:pt x="8590" y="13334"/>
                </a:lnTo>
                <a:lnTo>
                  <a:pt x="8176" y="13286"/>
                </a:lnTo>
                <a:lnTo>
                  <a:pt x="7957" y="13286"/>
                </a:lnTo>
                <a:lnTo>
                  <a:pt x="7616" y="13310"/>
                </a:lnTo>
                <a:lnTo>
                  <a:pt x="7276" y="13310"/>
                </a:lnTo>
                <a:lnTo>
                  <a:pt x="7203" y="13286"/>
                </a:lnTo>
                <a:lnTo>
                  <a:pt x="7178" y="13261"/>
                </a:lnTo>
                <a:lnTo>
                  <a:pt x="7203" y="13164"/>
                </a:lnTo>
                <a:lnTo>
                  <a:pt x="7178" y="13091"/>
                </a:lnTo>
                <a:lnTo>
                  <a:pt x="7154" y="13042"/>
                </a:lnTo>
                <a:lnTo>
                  <a:pt x="7105" y="12969"/>
                </a:lnTo>
                <a:lnTo>
                  <a:pt x="7057" y="12945"/>
                </a:lnTo>
                <a:lnTo>
                  <a:pt x="6984" y="12921"/>
                </a:lnTo>
                <a:lnTo>
                  <a:pt x="6911" y="12945"/>
                </a:lnTo>
                <a:lnTo>
                  <a:pt x="6838" y="12994"/>
                </a:lnTo>
                <a:lnTo>
                  <a:pt x="6594" y="13237"/>
                </a:lnTo>
                <a:lnTo>
                  <a:pt x="6302" y="13432"/>
                </a:lnTo>
                <a:lnTo>
                  <a:pt x="6205" y="13480"/>
                </a:lnTo>
                <a:lnTo>
                  <a:pt x="6059" y="13505"/>
                </a:lnTo>
                <a:lnTo>
                  <a:pt x="5913" y="13505"/>
                </a:lnTo>
                <a:lnTo>
                  <a:pt x="5767" y="13480"/>
                </a:lnTo>
                <a:lnTo>
                  <a:pt x="5645" y="13432"/>
                </a:lnTo>
                <a:lnTo>
                  <a:pt x="5548" y="13359"/>
                </a:lnTo>
                <a:lnTo>
                  <a:pt x="5524" y="13286"/>
                </a:lnTo>
                <a:lnTo>
                  <a:pt x="5524" y="13237"/>
                </a:lnTo>
                <a:lnTo>
                  <a:pt x="5524" y="13164"/>
                </a:lnTo>
                <a:lnTo>
                  <a:pt x="5548" y="13067"/>
                </a:lnTo>
                <a:lnTo>
                  <a:pt x="5548" y="12994"/>
                </a:lnTo>
                <a:lnTo>
                  <a:pt x="5524" y="12921"/>
                </a:lnTo>
                <a:lnTo>
                  <a:pt x="5475" y="12872"/>
                </a:lnTo>
                <a:lnTo>
                  <a:pt x="5426" y="12823"/>
                </a:lnTo>
                <a:lnTo>
                  <a:pt x="5353" y="12799"/>
                </a:lnTo>
                <a:lnTo>
                  <a:pt x="5280" y="12799"/>
                </a:lnTo>
                <a:lnTo>
                  <a:pt x="5207" y="12848"/>
                </a:lnTo>
                <a:lnTo>
                  <a:pt x="5159" y="12896"/>
                </a:lnTo>
                <a:lnTo>
                  <a:pt x="5086" y="13018"/>
                </a:lnTo>
                <a:lnTo>
                  <a:pt x="5013" y="13091"/>
                </a:lnTo>
                <a:lnTo>
                  <a:pt x="4842" y="13261"/>
                </a:lnTo>
                <a:lnTo>
                  <a:pt x="4648" y="13407"/>
                </a:lnTo>
                <a:lnTo>
                  <a:pt x="4453" y="13505"/>
                </a:lnTo>
                <a:lnTo>
                  <a:pt x="4331" y="13578"/>
                </a:lnTo>
                <a:lnTo>
                  <a:pt x="4185" y="13602"/>
                </a:lnTo>
                <a:lnTo>
                  <a:pt x="4137" y="13602"/>
                </a:lnTo>
                <a:lnTo>
                  <a:pt x="4088" y="13578"/>
                </a:lnTo>
                <a:lnTo>
                  <a:pt x="4088" y="13505"/>
                </a:lnTo>
                <a:lnTo>
                  <a:pt x="4088" y="13407"/>
                </a:lnTo>
                <a:lnTo>
                  <a:pt x="4210" y="12945"/>
                </a:lnTo>
                <a:lnTo>
                  <a:pt x="4210" y="12896"/>
                </a:lnTo>
                <a:lnTo>
                  <a:pt x="4210" y="12848"/>
                </a:lnTo>
                <a:lnTo>
                  <a:pt x="4161" y="12799"/>
                </a:lnTo>
                <a:lnTo>
                  <a:pt x="4112" y="12775"/>
                </a:lnTo>
                <a:close/>
                <a:moveTo>
                  <a:pt x="1266" y="13407"/>
                </a:moveTo>
                <a:lnTo>
                  <a:pt x="1266" y="14113"/>
                </a:lnTo>
                <a:lnTo>
                  <a:pt x="1168" y="14186"/>
                </a:lnTo>
                <a:lnTo>
                  <a:pt x="1071" y="14235"/>
                </a:lnTo>
                <a:lnTo>
                  <a:pt x="925" y="14381"/>
                </a:lnTo>
                <a:lnTo>
                  <a:pt x="779" y="14527"/>
                </a:lnTo>
                <a:lnTo>
                  <a:pt x="803" y="13748"/>
                </a:lnTo>
                <a:lnTo>
                  <a:pt x="925" y="13675"/>
                </a:lnTo>
                <a:lnTo>
                  <a:pt x="1047" y="13578"/>
                </a:lnTo>
                <a:lnTo>
                  <a:pt x="1241" y="13407"/>
                </a:lnTo>
                <a:close/>
                <a:moveTo>
                  <a:pt x="1266" y="14624"/>
                </a:moveTo>
                <a:lnTo>
                  <a:pt x="1266" y="14940"/>
                </a:lnTo>
                <a:lnTo>
                  <a:pt x="1193" y="14989"/>
                </a:lnTo>
                <a:lnTo>
                  <a:pt x="949" y="15208"/>
                </a:lnTo>
                <a:lnTo>
                  <a:pt x="730" y="15451"/>
                </a:lnTo>
                <a:lnTo>
                  <a:pt x="755" y="15062"/>
                </a:lnTo>
                <a:lnTo>
                  <a:pt x="876" y="14989"/>
                </a:lnTo>
                <a:lnTo>
                  <a:pt x="974" y="14892"/>
                </a:lnTo>
                <a:lnTo>
                  <a:pt x="1168" y="14697"/>
                </a:lnTo>
                <a:lnTo>
                  <a:pt x="1266" y="14624"/>
                </a:lnTo>
                <a:close/>
                <a:moveTo>
                  <a:pt x="1241" y="15451"/>
                </a:moveTo>
                <a:lnTo>
                  <a:pt x="1241" y="15500"/>
                </a:lnTo>
                <a:lnTo>
                  <a:pt x="1217" y="15841"/>
                </a:lnTo>
                <a:lnTo>
                  <a:pt x="1071" y="15962"/>
                </a:lnTo>
                <a:lnTo>
                  <a:pt x="925" y="16108"/>
                </a:lnTo>
                <a:lnTo>
                  <a:pt x="682" y="16400"/>
                </a:lnTo>
                <a:lnTo>
                  <a:pt x="706" y="15695"/>
                </a:lnTo>
                <a:lnTo>
                  <a:pt x="755" y="15719"/>
                </a:lnTo>
                <a:lnTo>
                  <a:pt x="828" y="15743"/>
                </a:lnTo>
                <a:lnTo>
                  <a:pt x="876" y="15743"/>
                </a:lnTo>
                <a:lnTo>
                  <a:pt x="949" y="15695"/>
                </a:lnTo>
                <a:lnTo>
                  <a:pt x="1241" y="15451"/>
                </a:lnTo>
                <a:close/>
                <a:moveTo>
                  <a:pt x="1168" y="16327"/>
                </a:moveTo>
                <a:lnTo>
                  <a:pt x="1120" y="17009"/>
                </a:lnTo>
                <a:lnTo>
                  <a:pt x="998" y="17082"/>
                </a:lnTo>
                <a:lnTo>
                  <a:pt x="876" y="17179"/>
                </a:lnTo>
                <a:lnTo>
                  <a:pt x="682" y="17373"/>
                </a:lnTo>
                <a:lnTo>
                  <a:pt x="584" y="17495"/>
                </a:lnTo>
                <a:lnTo>
                  <a:pt x="657" y="16668"/>
                </a:lnTo>
                <a:lnTo>
                  <a:pt x="803" y="16619"/>
                </a:lnTo>
                <a:lnTo>
                  <a:pt x="949" y="16522"/>
                </a:lnTo>
                <a:lnTo>
                  <a:pt x="1168" y="16327"/>
                </a:lnTo>
                <a:close/>
                <a:moveTo>
                  <a:pt x="6813" y="463"/>
                </a:moveTo>
                <a:lnTo>
                  <a:pt x="8322" y="487"/>
                </a:lnTo>
                <a:lnTo>
                  <a:pt x="9830" y="560"/>
                </a:lnTo>
                <a:lnTo>
                  <a:pt x="12848" y="706"/>
                </a:lnTo>
                <a:lnTo>
                  <a:pt x="12775" y="901"/>
                </a:lnTo>
                <a:lnTo>
                  <a:pt x="12750" y="1071"/>
                </a:lnTo>
                <a:lnTo>
                  <a:pt x="12677" y="1484"/>
                </a:lnTo>
                <a:lnTo>
                  <a:pt x="12677" y="1874"/>
                </a:lnTo>
                <a:lnTo>
                  <a:pt x="12702" y="2312"/>
                </a:lnTo>
                <a:lnTo>
                  <a:pt x="12775" y="3115"/>
                </a:lnTo>
                <a:lnTo>
                  <a:pt x="12799" y="3528"/>
                </a:lnTo>
                <a:lnTo>
                  <a:pt x="12823" y="3893"/>
                </a:lnTo>
                <a:lnTo>
                  <a:pt x="12823" y="3966"/>
                </a:lnTo>
                <a:lnTo>
                  <a:pt x="12872" y="4039"/>
                </a:lnTo>
                <a:lnTo>
                  <a:pt x="12896" y="4064"/>
                </a:lnTo>
                <a:lnTo>
                  <a:pt x="12945" y="4112"/>
                </a:lnTo>
                <a:lnTo>
                  <a:pt x="12994" y="4161"/>
                </a:lnTo>
                <a:lnTo>
                  <a:pt x="13067" y="4210"/>
                </a:lnTo>
                <a:lnTo>
                  <a:pt x="13261" y="4258"/>
                </a:lnTo>
                <a:lnTo>
                  <a:pt x="13456" y="4307"/>
                </a:lnTo>
                <a:lnTo>
                  <a:pt x="13870" y="4331"/>
                </a:lnTo>
                <a:lnTo>
                  <a:pt x="14697" y="4356"/>
                </a:lnTo>
                <a:lnTo>
                  <a:pt x="15500" y="4356"/>
                </a:lnTo>
                <a:lnTo>
                  <a:pt x="15889" y="4331"/>
                </a:lnTo>
                <a:lnTo>
                  <a:pt x="16279" y="4283"/>
                </a:lnTo>
                <a:lnTo>
                  <a:pt x="16254" y="5061"/>
                </a:lnTo>
                <a:lnTo>
                  <a:pt x="16279" y="5864"/>
                </a:lnTo>
                <a:lnTo>
                  <a:pt x="16303" y="6643"/>
                </a:lnTo>
                <a:lnTo>
                  <a:pt x="16303" y="7422"/>
                </a:lnTo>
                <a:lnTo>
                  <a:pt x="16254" y="9319"/>
                </a:lnTo>
                <a:lnTo>
                  <a:pt x="16254" y="10268"/>
                </a:lnTo>
                <a:lnTo>
                  <a:pt x="16254" y="11242"/>
                </a:lnTo>
                <a:lnTo>
                  <a:pt x="16303" y="13140"/>
                </a:lnTo>
                <a:lnTo>
                  <a:pt x="16352" y="15062"/>
                </a:lnTo>
                <a:lnTo>
                  <a:pt x="16327" y="15962"/>
                </a:lnTo>
                <a:lnTo>
                  <a:pt x="16327" y="16887"/>
                </a:lnTo>
                <a:lnTo>
                  <a:pt x="16327" y="17738"/>
                </a:lnTo>
                <a:lnTo>
                  <a:pt x="16303" y="18152"/>
                </a:lnTo>
                <a:lnTo>
                  <a:pt x="16254" y="18590"/>
                </a:lnTo>
                <a:lnTo>
                  <a:pt x="15889" y="18614"/>
                </a:lnTo>
                <a:lnTo>
                  <a:pt x="15524" y="18639"/>
                </a:lnTo>
                <a:lnTo>
                  <a:pt x="11923" y="18639"/>
                </a:lnTo>
                <a:lnTo>
                  <a:pt x="9733" y="18614"/>
                </a:lnTo>
                <a:lnTo>
                  <a:pt x="7616" y="18566"/>
                </a:lnTo>
                <a:lnTo>
                  <a:pt x="5524" y="18517"/>
                </a:lnTo>
                <a:lnTo>
                  <a:pt x="4453" y="18517"/>
                </a:lnTo>
                <a:lnTo>
                  <a:pt x="3358" y="18566"/>
                </a:lnTo>
                <a:lnTo>
                  <a:pt x="2701" y="18566"/>
                </a:lnTo>
                <a:lnTo>
                  <a:pt x="2360" y="18590"/>
                </a:lnTo>
                <a:lnTo>
                  <a:pt x="2020" y="18639"/>
                </a:lnTo>
                <a:lnTo>
                  <a:pt x="1971" y="18590"/>
                </a:lnTo>
                <a:lnTo>
                  <a:pt x="1922" y="18517"/>
                </a:lnTo>
                <a:lnTo>
                  <a:pt x="1849" y="18493"/>
                </a:lnTo>
                <a:lnTo>
                  <a:pt x="1776" y="18493"/>
                </a:lnTo>
                <a:lnTo>
                  <a:pt x="1703" y="18298"/>
                </a:lnTo>
                <a:lnTo>
                  <a:pt x="1655" y="18103"/>
                </a:lnTo>
                <a:lnTo>
                  <a:pt x="1703" y="18030"/>
                </a:lnTo>
                <a:lnTo>
                  <a:pt x="1703" y="17957"/>
                </a:lnTo>
                <a:lnTo>
                  <a:pt x="1679" y="17884"/>
                </a:lnTo>
                <a:lnTo>
                  <a:pt x="1631" y="17811"/>
                </a:lnTo>
                <a:lnTo>
                  <a:pt x="1631" y="17398"/>
                </a:lnTo>
                <a:lnTo>
                  <a:pt x="1631" y="17009"/>
                </a:lnTo>
                <a:lnTo>
                  <a:pt x="1679" y="16133"/>
                </a:lnTo>
                <a:lnTo>
                  <a:pt x="1728" y="15281"/>
                </a:lnTo>
                <a:lnTo>
                  <a:pt x="1728" y="15086"/>
                </a:lnTo>
                <a:lnTo>
                  <a:pt x="1752" y="15038"/>
                </a:lnTo>
                <a:lnTo>
                  <a:pt x="1776" y="14965"/>
                </a:lnTo>
                <a:lnTo>
                  <a:pt x="1776" y="14916"/>
                </a:lnTo>
                <a:lnTo>
                  <a:pt x="1728" y="14843"/>
                </a:lnTo>
                <a:lnTo>
                  <a:pt x="1728" y="13018"/>
                </a:lnTo>
                <a:lnTo>
                  <a:pt x="1801" y="12945"/>
                </a:lnTo>
                <a:lnTo>
                  <a:pt x="1825" y="12848"/>
                </a:lnTo>
                <a:lnTo>
                  <a:pt x="1825" y="12775"/>
                </a:lnTo>
                <a:lnTo>
                  <a:pt x="1776" y="12726"/>
                </a:lnTo>
                <a:lnTo>
                  <a:pt x="1728" y="12677"/>
                </a:lnTo>
                <a:lnTo>
                  <a:pt x="1728" y="11071"/>
                </a:lnTo>
                <a:lnTo>
                  <a:pt x="1752" y="11023"/>
                </a:lnTo>
                <a:lnTo>
                  <a:pt x="1752" y="10974"/>
                </a:lnTo>
                <a:lnTo>
                  <a:pt x="1752" y="10925"/>
                </a:lnTo>
                <a:lnTo>
                  <a:pt x="1728" y="10852"/>
                </a:lnTo>
                <a:lnTo>
                  <a:pt x="1728" y="10049"/>
                </a:lnTo>
                <a:lnTo>
                  <a:pt x="1801" y="7373"/>
                </a:lnTo>
                <a:lnTo>
                  <a:pt x="1874" y="6059"/>
                </a:lnTo>
                <a:lnTo>
                  <a:pt x="1947" y="4721"/>
                </a:lnTo>
                <a:lnTo>
                  <a:pt x="1971" y="4137"/>
                </a:lnTo>
                <a:lnTo>
                  <a:pt x="1971" y="3553"/>
                </a:lnTo>
                <a:lnTo>
                  <a:pt x="1922" y="2969"/>
                </a:lnTo>
                <a:lnTo>
                  <a:pt x="1898" y="2360"/>
                </a:lnTo>
                <a:lnTo>
                  <a:pt x="1849" y="1825"/>
                </a:lnTo>
                <a:lnTo>
                  <a:pt x="1801" y="1290"/>
                </a:lnTo>
                <a:lnTo>
                  <a:pt x="1752" y="925"/>
                </a:lnTo>
                <a:lnTo>
                  <a:pt x="1703" y="755"/>
                </a:lnTo>
                <a:lnTo>
                  <a:pt x="1703" y="560"/>
                </a:lnTo>
                <a:lnTo>
                  <a:pt x="2141" y="609"/>
                </a:lnTo>
                <a:lnTo>
                  <a:pt x="2579" y="609"/>
                </a:lnTo>
                <a:lnTo>
                  <a:pt x="3455" y="584"/>
                </a:lnTo>
                <a:lnTo>
                  <a:pt x="5134" y="511"/>
                </a:lnTo>
                <a:lnTo>
                  <a:pt x="5962" y="487"/>
                </a:lnTo>
                <a:lnTo>
                  <a:pt x="6813" y="463"/>
                </a:lnTo>
                <a:close/>
                <a:moveTo>
                  <a:pt x="1120" y="17544"/>
                </a:moveTo>
                <a:lnTo>
                  <a:pt x="1144" y="17982"/>
                </a:lnTo>
                <a:lnTo>
                  <a:pt x="949" y="18176"/>
                </a:lnTo>
                <a:lnTo>
                  <a:pt x="779" y="18371"/>
                </a:lnTo>
                <a:lnTo>
                  <a:pt x="682" y="18517"/>
                </a:lnTo>
                <a:lnTo>
                  <a:pt x="584" y="18663"/>
                </a:lnTo>
                <a:lnTo>
                  <a:pt x="536" y="18858"/>
                </a:lnTo>
                <a:lnTo>
                  <a:pt x="513" y="19015"/>
                </a:lnTo>
                <a:lnTo>
                  <a:pt x="511" y="18979"/>
                </a:lnTo>
                <a:lnTo>
                  <a:pt x="511" y="18468"/>
                </a:lnTo>
                <a:lnTo>
                  <a:pt x="536" y="17982"/>
                </a:lnTo>
                <a:lnTo>
                  <a:pt x="657" y="17909"/>
                </a:lnTo>
                <a:lnTo>
                  <a:pt x="779" y="17836"/>
                </a:lnTo>
                <a:lnTo>
                  <a:pt x="974" y="17665"/>
                </a:lnTo>
                <a:lnTo>
                  <a:pt x="1120" y="17544"/>
                </a:lnTo>
                <a:close/>
                <a:moveTo>
                  <a:pt x="1266" y="18468"/>
                </a:moveTo>
                <a:lnTo>
                  <a:pt x="1314" y="18663"/>
                </a:lnTo>
                <a:lnTo>
                  <a:pt x="1412" y="18833"/>
                </a:lnTo>
                <a:lnTo>
                  <a:pt x="1144" y="19150"/>
                </a:lnTo>
                <a:lnTo>
                  <a:pt x="876" y="19539"/>
                </a:lnTo>
                <a:lnTo>
                  <a:pt x="633" y="19928"/>
                </a:lnTo>
                <a:lnTo>
                  <a:pt x="584" y="19685"/>
                </a:lnTo>
                <a:lnTo>
                  <a:pt x="536" y="19466"/>
                </a:lnTo>
                <a:lnTo>
                  <a:pt x="514" y="19031"/>
                </a:lnTo>
                <a:lnTo>
                  <a:pt x="514" y="19031"/>
                </a:lnTo>
                <a:lnTo>
                  <a:pt x="536" y="19052"/>
                </a:lnTo>
                <a:lnTo>
                  <a:pt x="584" y="19052"/>
                </a:lnTo>
                <a:lnTo>
                  <a:pt x="779" y="18955"/>
                </a:lnTo>
                <a:lnTo>
                  <a:pt x="949" y="18809"/>
                </a:lnTo>
                <a:lnTo>
                  <a:pt x="1266" y="18468"/>
                </a:lnTo>
                <a:close/>
                <a:moveTo>
                  <a:pt x="15427" y="19101"/>
                </a:moveTo>
                <a:lnTo>
                  <a:pt x="15427" y="19296"/>
                </a:lnTo>
                <a:lnTo>
                  <a:pt x="15427" y="19490"/>
                </a:lnTo>
                <a:lnTo>
                  <a:pt x="15451" y="19904"/>
                </a:lnTo>
                <a:lnTo>
                  <a:pt x="15086" y="19953"/>
                </a:lnTo>
                <a:lnTo>
                  <a:pt x="15086" y="19953"/>
                </a:lnTo>
                <a:lnTo>
                  <a:pt x="15159" y="19734"/>
                </a:lnTo>
                <a:lnTo>
                  <a:pt x="15257" y="19417"/>
                </a:lnTo>
                <a:lnTo>
                  <a:pt x="15281" y="19271"/>
                </a:lnTo>
                <a:lnTo>
                  <a:pt x="15281" y="19101"/>
                </a:lnTo>
                <a:close/>
                <a:moveTo>
                  <a:pt x="15038" y="19101"/>
                </a:moveTo>
                <a:lnTo>
                  <a:pt x="14989" y="19174"/>
                </a:lnTo>
                <a:lnTo>
                  <a:pt x="14940" y="19271"/>
                </a:lnTo>
                <a:lnTo>
                  <a:pt x="14843" y="19442"/>
                </a:lnTo>
                <a:lnTo>
                  <a:pt x="14721" y="19782"/>
                </a:lnTo>
                <a:lnTo>
                  <a:pt x="14600" y="20026"/>
                </a:lnTo>
                <a:lnTo>
                  <a:pt x="14356" y="20050"/>
                </a:lnTo>
                <a:lnTo>
                  <a:pt x="14429" y="19758"/>
                </a:lnTo>
                <a:lnTo>
                  <a:pt x="14502" y="19563"/>
                </a:lnTo>
                <a:lnTo>
                  <a:pt x="14551" y="19344"/>
                </a:lnTo>
                <a:lnTo>
                  <a:pt x="14575" y="19198"/>
                </a:lnTo>
                <a:lnTo>
                  <a:pt x="14551" y="19125"/>
                </a:lnTo>
                <a:lnTo>
                  <a:pt x="15038" y="19101"/>
                </a:lnTo>
                <a:close/>
                <a:moveTo>
                  <a:pt x="9782" y="19052"/>
                </a:moveTo>
                <a:lnTo>
                  <a:pt x="9660" y="19296"/>
                </a:lnTo>
                <a:lnTo>
                  <a:pt x="9563" y="19563"/>
                </a:lnTo>
                <a:lnTo>
                  <a:pt x="9490" y="19831"/>
                </a:lnTo>
                <a:lnTo>
                  <a:pt x="9441" y="20074"/>
                </a:lnTo>
                <a:lnTo>
                  <a:pt x="9028" y="20074"/>
                </a:lnTo>
                <a:lnTo>
                  <a:pt x="9101" y="19831"/>
                </a:lnTo>
                <a:lnTo>
                  <a:pt x="9174" y="19636"/>
                </a:lnTo>
                <a:lnTo>
                  <a:pt x="9320" y="19344"/>
                </a:lnTo>
                <a:lnTo>
                  <a:pt x="9368" y="19174"/>
                </a:lnTo>
                <a:lnTo>
                  <a:pt x="9393" y="19101"/>
                </a:lnTo>
                <a:lnTo>
                  <a:pt x="9368" y="19052"/>
                </a:lnTo>
                <a:close/>
                <a:moveTo>
                  <a:pt x="10779" y="19077"/>
                </a:moveTo>
                <a:lnTo>
                  <a:pt x="10585" y="19296"/>
                </a:lnTo>
                <a:lnTo>
                  <a:pt x="10439" y="19539"/>
                </a:lnTo>
                <a:lnTo>
                  <a:pt x="10366" y="19685"/>
                </a:lnTo>
                <a:lnTo>
                  <a:pt x="10317" y="19807"/>
                </a:lnTo>
                <a:lnTo>
                  <a:pt x="10268" y="19953"/>
                </a:lnTo>
                <a:lnTo>
                  <a:pt x="10244" y="20074"/>
                </a:lnTo>
                <a:lnTo>
                  <a:pt x="9879" y="20074"/>
                </a:lnTo>
                <a:lnTo>
                  <a:pt x="9903" y="19977"/>
                </a:lnTo>
                <a:lnTo>
                  <a:pt x="9976" y="19734"/>
                </a:lnTo>
                <a:lnTo>
                  <a:pt x="10049" y="19515"/>
                </a:lnTo>
                <a:lnTo>
                  <a:pt x="10122" y="19320"/>
                </a:lnTo>
                <a:lnTo>
                  <a:pt x="10195" y="19198"/>
                </a:lnTo>
                <a:lnTo>
                  <a:pt x="10220" y="19077"/>
                </a:lnTo>
                <a:close/>
                <a:moveTo>
                  <a:pt x="9076" y="19028"/>
                </a:moveTo>
                <a:lnTo>
                  <a:pt x="9003" y="19150"/>
                </a:lnTo>
                <a:lnTo>
                  <a:pt x="8906" y="19271"/>
                </a:lnTo>
                <a:lnTo>
                  <a:pt x="8809" y="19466"/>
                </a:lnTo>
                <a:lnTo>
                  <a:pt x="8711" y="19685"/>
                </a:lnTo>
                <a:lnTo>
                  <a:pt x="8638" y="19880"/>
                </a:lnTo>
                <a:lnTo>
                  <a:pt x="8590" y="19977"/>
                </a:lnTo>
                <a:lnTo>
                  <a:pt x="8565" y="20074"/>
                </a:lnTo>
                <a:lnTo>
                  <a:pt x="8054" y="20099"/>
                </a:lnTo>
                <a:lnTo>
                  <a:pt x="8079" y="19953"/>
                </a:lnTo>
                <a:lnTo>
                  <a:pt x="8176" y="19734"/>
                </a:lnTo>
                <a:lnTo>
                  <a:pt x="8273" y="19490"/>
                </a:lnTo>
                <a:lnTo>
                  <a:pt x="8395" y="19296"/>
                </a:lnTo>
                <a:lnTo>
                  <a:pt x="8468" y="19150"/>
                </a:lnTo>
                <a:lnTo>
                  <a:pt x="8517" y="19028"/>
                </a:lnTo>
                <a:close/>
                <a:moveTo>
                  <a:pt x="10901" y="19077"/>
                </a:moveTo>
                <a:lnTo>
                  <a:pt x="10998" y="19101"/>
                </a:lnTo>
                <a:lnTo>
                  <a:pt x="11631" y="19101"/>
                </a:lnTo>
                <a:lnTo>
                  <a:pt x="11509" y="19247"/>
                </a:lnTo>
                <a:lnTo>
                  <a:pt x="11412" y="19393"/>
                </a:lnTo>
                <a:lnTo>
                  <a:pt x="11266" y="19685"/>
                </a:lnTo>
                <a:lnTo>
                  <a:pt x="11193" y="19880"/>
                </a:lnTo>
                <a:lnTo>
                  <a:pt x="11144" y="20001"/>
                </a:lnTo>
                <a:lnTo>
                  <a:pt x="11144" y="20099"/>
                </a:lnTo>
                <a:lnTo>
                  <a:pt x="11047" y="20099"/>
                </a:lnTo>
                <a:lnTo>
                  <a:pt x="10609" y="20074"/>
                </a:lnTo>
                <a:lnTo>
                  <a:pt x="10658" y="19831"/>
                </a:lnTo>
                <a:lnTo>
                  <a:pt x="10731" y="19588"/>
                </a:lnTo>
                <a:lnTo>
                  <a:pt x="10901" y="19077"/>
                </a:lnTo>
                <a:close/>
                <a:moveTo>
                  <a:pt x="14356" y="19125"/>
                </a:moveTo>
                <a:lnTo>
                  <a:pt x="14308" y="19198"/>
                </a:lnTo>
                <a:lnTo>
                  <a:pt x="14186" y="19393"/>
                </a:lnTo>
                <a:lnTo>
                  <a:pt x="14089" y="19563"/>
                </a:lnTo>
                <a:lnTo>
                  <a:pt x="13991" y="19782"/>
                </a:lnTo>
                <a:lnTo>
                  <a:pt x="13918" y="20001"/>
                </a:lnTo>
                <a:lnTo>
                  <a:pt x="13870" y="20074"/>
                </a:lnTo>
                <a:lnTo>
                  <a:pt x="13334" y="20099"/>
                </a:lnTo>
                <a:lnTo>
                  <a:pt x="13432" y="19880"/>
                </a:lnTo>
                <a:lnTo>
                  <a:pt x="13529" y="19685"/>
                </a:lnTo>
                <a:lnTo>
                  <a:pt x="13651" y="19393"/>
                </a:lnTo>
                <a:lnTo>
                  <a:pt x="13675" y="19344"/>
                </a:lnTo>
                <a:lnTo>
                  <a:pt x="13675" y="19271"/>
                </a:lnTo>
                <a:lnTo>
                  <a:pt x="13675" y="19198"/>
                </a:lnTo>
                <a:lnTo>
                  <a:pt x="13675" y="19150"/>
                </a:lnTo>
                <a:lnTo>
                  <a:pt x="13675" y="19125"/>
                </a:lnTo>
                <a:close/>
                <a:moveTo>
                  <a:pt x="7665" y="18979"/>
                </a:moveTo>
                <a:lnTo>
                  <a:pt x="8176" y="19004"/>
                </a:lnTo>
                <a:lnTo>
                  <a:pt x="8079" y="19125"/>
                </a:lnTo>
                <a:lnTo>
                  <a:pt x="7981" y="19271"/>
                </a:lnTo>
                <a:lnTo>
                  <a:pt x="7860" y="19490"/>
                </a:lnTo>
                <a:lnTo>
                  <a:pt x="7738" y="19782"/>
                </a:lnTo>
                <a:lnTo>
                  <a:pt x="7689" y="19953"/>
                </a:lnTo>
                <a:lnTo>
                  <a:pt x="7689" y="20099"/>
                </a:lnTo>
                <a:lnTo>
                  <a:pt x="6984" y="20123"/>
                </a:lnTo>
                <a:lnTo>
                  <a:pt x="7057" y="19977"/>
                </a:lnTo>
                <a:lnTo>
                  <a:pt x="7130" y="19831"/>
                </a:lnTo>
                <a:lnTo>
                  <a:pt x="7324" y="19563"/>
                </a:lnTo>
                <a:lnTo>
                  <a:pt x="7519" y="19271"/>
                </a:lnTo>
                <a:lnTo>
                  <a:pt x="7592" y="19125"/>
                </a:lnTo>
                <a:lnTo>
                  <a:pt x="7665" y="18979"/>
                </a:lnTo>
                <a:close/>
                <a:moveTo>
                  <a:pt x="11972" y="19101"/>
                </a:moveTo>
                <a:lnTo>
                  <a:pt x="12556" y="19125"/>
                </a:lnTo>
                <a:lnTo>
                  <a:pt x="12483" y="19223"/>
                </a:lnTo>
                <a:lnTo>
                  <a:pt x="12410" y="19320"/>
                </a:lnTo>
                <a:lnTo>
                  <a:pt x="12312" y="19563"/>
                </a:lnTo>
                <a:lnTo>
                  <a:pt x="12239" y="19855"/>
                </a:lnTo>
                <a:lnTo>
                  <a:pt x="12166" y="20123"/>
                </a:lnTo>
                <a:lnTo>
                  <a:pt x="11558" y="20099"/>
                </a:lnTo>
                <a:lnTo>
                  <a:pt x="11582" y="19953"/>
                </a:lnTo>
                <a:lnTo>
                  <a:pt x="11655" y="19807"/>
                </a:lnTo>
                <a:lnTo>
                  <a:pt x="11801" y="19563"/>
                </a:lnTo>
                <a:lnTo>
                  <a:pt x="11899" y="19369"/>
                </a:lnTo>
                <a:lnTo>
                  <a:pt x="11947" y="19247"/>
                </a:lnTo>
                <a:lnTo>
                  <a:pt x="11972" y="19101"/>
                </a:lnTo>
                <a:close/>
                <a:moveTo>
                  <a:pt x="13602" y="19125"/>
                </a:moveTo>
                <a:lnTo>
                  <a:pt x="13505" y="19174"/>
                </a:lnTo>
                <a:lnTo>
                  <a:pt x="13383" y="19247"/>
                </a:lnTo>
                <a:lnTo>
                  <a:pt x="13261" y="19393"/>
                </a:lnTo>
                <a:lnTo>
                  <a:pt x="13164" y="19539"/>
                </a:lnTo>
                <a:lnTo>
                  <a:pt x="13018" y="19831"/>
                </a:lnTo>
                <a:lnTo>
                  <a:pt x="12896" y="20123"/>
                </a:lnTo>
                <a:lnTo>
                  <a:pt x="12580" y="20123"/>
                </a:lnTo>
                <a:lnTo>
                  <a:pt x="12653" y="19807"/>
                </a:lnTo>
                <a:lnTo>
                  <a:pt x="12750" y="19490"/>
                </a:lnTo>
                <a:lnTo>
                  <a:pt x="12848" y="19150"/>
                </a:lnTo>
                <a:lnTo>
                  <a:pt x="12848" y="19125"/>
                </a:lnTo>
                <a:close/>
                <a:moveTo>
                  <a:pt x="6813" y="18955"/>
                </a:moveTo>
                <a:lnTo>
                  <a:pt x="7300" y="18979"/>
                </a:lnTo>
                <a:lnTo>
                  <a:pt x="7178" y="19101"/>
                </a:lnTo>
                <a:lnTo>
                  <a:pt x="7081" y="19223"/>
                </a:lnTo>
                <a:lnTo>
                  <a:pt x="6862" y="19515"/>
                </a:lnTo>
                <a:lnTo>
                  <a:pt x="6716" y="19831"/>
                </a:lnTo>
                <a:lnTo>
                  <a:pt x="6594" y="20147"/>
                </a:lnTo>
                <a:lnTo>
                  <a:pt x="6278" y="20147"/>
                </a:lnTo>
                <a:lnTo>
                  <a:pt x="6351" y="20001"/>
                </a:lnTo>
                <a:lnTo>
                  <a:pt x="6375" y="19855"/>
                </a:lnTo>
                <a:lnTo>
                  <a:pt x="6424" y="19685"/>
                </a:lnTo>
                <a:lnTo>
                  <a:pt x="6473" y="19539"/>
                </a:lnTo>
                <a:lnTo>
                  <a:pt x="6643" y="19247"/>
                </a:lnTo>
                <a:lnTo>
                  <a:pt x="6813" y="18955"/>
                </a:lnTo>
                <a:close/>
                <a:moveTo>
                  <a:pt x="6375" y="18955"/>
                </a:moveTo>
                <a:lnTo>
                  <a:pt x="6229" y="19198"/>
                </a:lnTo>
                <a:lnTo>
                  <a:pt x="6132" y="19417"/>
                </a:lnTo>
                <a:lnTo>
                  <a:pt x="6035" y="19588"/>
                </a:lnTo>
                <a:lnTo>
                  <a:pt x="5962" y="19782"/>
                </a:lnTo>
                <a:lnTo>
                  <a:pt x="5913" y="19977"/>
                </a:lnTo>
                <a:lnTo>
                  <a:pt x="5913" y="20074"/>
                </a:lnTo>
                <a:lnTo>
                  <a:pt x="5937" y="20172"/>
                </a:lnTo>
                <a:lnTo>
                  <a:pt x="5086" y="20220"/>
                </a:lnTo>
                <a:lnTo>
                  <a:pt x="5207" y="19977"/>
                </a:lnTo>
                <a:lnTo>
                  <a:pt x="5305" y="19734"/>
                </a:lnTo>
                <a:lnTo>
                  <a:pt x="5572" y="19320"/>
                </a:lnTo>
                <a:lnTo>
                  <a:pt x="5670" y="19150"/>
                </a:lnTo>
                <a:lnTo>
                  <a:pt x="5718" y="19052"/>
                </a:lnTo>
                <a:lnTo>
                  <a:pt x="5743" y="19004"/>
                </a:lnTo>
                <a:lnTo>
                  <a:pt x="5694" y="19052"/>
                </a:lnTo>
                <a:lnTo>
                  <a:pt x="5694" y="19052"/>
                </a:lnTo>
                <a:lnTo>
                  <a:pt x="5718" y="19004"/>
                </a:lnTo>
                <a:lnTo>
                  <a:pt x="5718" y="18955"/>
                </a:lnTo>
                <a:close/>
                <a:moveTo>
                  <a:pt x="5451" y="18955"/>
                </a:moveTo>
                <a:lnTo>
                  <a:pt x="5305" y="19125"/>
                </a:lnTo>
                <a:lnTo>
                  <a:pt x="5183" y="19296"/>
                </a:lnTo>
                <a:lnTo>
                  <a:pt x="4940" y="19685"/>
                </a:lnTo>
                <a:lnTo>
                  <a:pt x="4794" y="19953"/>
                </a:lnTo>
                <a:lnTo>
                  <a:pt x="4745" y="20099"/>
                </a:lnTo>
                <a:lnTo>
                  <a:pt x="4721" y="20220"/>
                </a:lnTo>
                <a:lnTo>
                  <a:pt x="4210" y="20269"/>
                </a:lnTo>
                <a:lnTo>
                  <a:pt x="4210" y="20196"/>
                </a:lnTo>
                <a:lnTo>
                  <a:pt x="4307" y="19953"/>
                </a:lnTo>
                <a:lnTo>
                  <a:pt x="4429" y="19709"/>
                </a:lnTo>
                <a:lnTo>
                  <a:pt x="4623" y="19369"/>
                </a:lnTo>
                <a:lnTo>
                  <a:pt x="4672" y="19271"/>
                </a:lnTo>
                <a:lnTo>
                  <a:pt x="4696" y="19198"/>
                </a:lnTo>
                <a:lnTo>
                  <a:pt x="4696" y="19101"/>
                </a:lnTo>
                <a:lnTo>
                  <a:pt x="4672" y="19004"/>
                </a:lnTo>
                <a:lnTo>
                  <a:pt x="4550" y="19004"/>
                </a:lnTo>
                <a:lnTo>
                  <a:pt x="4453" y="19077"/>
                </a:lnTo>
                <a:lnTo>
                  <a:pt x="4356" y="19150"/>
                </a:lnTo>
                <a:lnTo>
                  <a:pt x="4258" y="19271"/>
                </a:lnTo>
                <a:lnTo>
                  <a:pt x="4112" y="19490"/>
                </a:lnTo>
                <a:lnTo>
                  <a:pt x="4015" y="19709"/>
                </a:lnTo>
                <a:lnTo>
                  <a:pt x="3869" y="19977"/>
                </a:lnTo>
                <a:lnTo>
                  <a:pt x="3820" y="20123"/>
                </a:lnTo>
                <a:lnTo>
                  <a:pt x="3772" y="20293"/>
                </a:lnTo>
                <a:lnTo>
                  <a:pt x="3358" y="20318"/>
                </a:lnTo>
                <a:lnTo>
                  <a:pt x="3382" y="20172"/>
                </a:lnTo>
                <a:lnTo>
                  <a:pt x="3455" y="19928"/>
                </a:lnTo>
                <a:lnTo>
                  <a:pt x="3553" y="19709"/>
                </a:lnTo>
                <a:lnTo>
                  <a:pt x="3747" y="19320"/>
                </a:lnTo>
                <a:lnTo>
                  <a:pt x="3942" y="18955"/>
                </a:lnTo>
                <a:close/>
                <a:moveTo>
                  <a:pt x="1825" y="19028"/>
                </a:moveTo>
                <a:lnTo>
                  <a:pt x="2166" y="19052"/>
                </a:lnTo>
                <a:lnTo>
                  <a:pt x="2482" y="19052"/>
                </a:lnTo>
                <a:lnTo>
                  <a:pt x="2214" y="19393"/>
                </a:lnTo>
                <a:lnTo>
                  <a:pt x="1971" y="19758"/>
                </a:lnTo>
                <a:lnTo>
                  <a:pt x="1752" y="20099"/>
                </a:lnTo>
                <a:lnTo>
                  <a:pt x="1679" y="20245"/>
                </a:lnTo>
                <a:lnTo>
                  <a:pt x="1631" y="20366"/>
                </a:lnTo>
                <a:lnTo>
                  <a:pt x="1558" y="20366"/>
                </a:lnTo>
                <a:lnTo>
                  <a:pt x="1217" y="20342"/>
                </a:lnTo>
                <a:lnTo>
                  <a:pt x="876" y="20318"/>
                </a:lnTo>
                <a:lnTo>
                  <a:pt x="1120" y="20001"/>
                </a:lnTo>
                <a:lnTo>
                  <a:pt x="1363" y="19685"/>
                </a:lnTo>
                <a:lnTo>
                  <a:pt x="1582" y="19344"/>
                </a:lnTo>
                <a:lnTo>
                  <a:pt x="1825" y="19028"/>
                </a:lnTo>
                <a:close/>
                <a:moveTo>
                  <a:pt x="3650" y="18955"/>
                </a:moveTo>
                <a:lnTo>
                  <a:pt x="3528" y="19077"/>
                </a:lnTo>
                <a:lnTo>
                  <a:pt x="3431" y="19223"/>
                </a:lnTo>
                <a:lnTo>
                  <a:pt x="3236" y="19539"/>
                </a:lnTo>
                <a:lnTo>
                  <a:pt x="3163" y="19709"/>
                </a:lnTo>
                <a:lnTo>
                  <a:pt x="3066" y="19904"/>
                </a:lnTo>
                <a:lnTo>
                  <a:pt x="2993" y="20123"/>
                </a:lnTo>
                <a:lnTo>
                  <a:pt x="2993" y="20220"/>
                </a:lnTo>
                <a:lnTo>
                  <a:pt x="2993" y="20342"/>
                </a:lnTo>
                <a:lnTo>
                  <a:pt x="2044" y="20391"/>
                </a:lnTo>
                <a:lnTo>
                  <a:pt x="2214" y="20123"/>
                </a:lnTo>
                <a:lnTo>
                  <a:pt x="2360" y="19928"/>
                </a:lnTo>
                <a:lnTo>
                  <a:pt x="2677" y="19442"/>
                </a:lnTo>
                <a:lnTo>
                  <a:pt x="2847" y="19198"/>
                </a:lnTo>
                <a:lnTo>
                  <a:pt x="2969" y="19101"/>
                </a:lnTo>
                <a:lnTo>
                  <a:pt x="3066" y="19004"/>
                </a:lnTo>
                <a:lnTo>
                  <a:pt x="3650" y="18955"/>
                </a:lnTo>
                <a:close/>
                <a:moveTo>
                  <a:pt x="6619" y="0"/>
                </a:moveTo>
                <a:lnTo>
                  <a:pt x="5791" y="25"/>
                </a:lnTo>
                <a:lnTo>
                  <a:pt x="4940" y="49"/>
                </a:lnTo>
                <a:lnTo>
                  <a:pt x="3261" y="146"/>
                </a:lnTo>
                <a:lnTo>
                  <a:pt x="2068" y="195"/>
                </a:lnTo>
                <a:lnTo>
                  <a:pt x="1874" y="195"/>
                </a:lnTo>
                <a:lnTo>
                  <a:pt x="1703" y="244"/>
                </a:lnTo>
                <a:lnTo>
                  <a:pt x="1631" y="219"/>
                </a:lnTo>
                <a:lnTo>
                  <a:pt x="1582" y="195"/>
                </a:lnTo>
                <a:lnTo>
                  <a:pt x="1509" y="219"/>
                </a:lnTo>
                <a:lnTo>
                  <a:pt x="1460" y="268"/>
                </a:lnTo>
                <a:lnTo>
                  <a:pt x="1387" y="390"/>
                </a:lnTo>
                <a:lnTo>
                  <a:pt x="1363" y="511"/>
                </a:lnTo>
                <a:lnTo>
                  <a:pt x="1339" y="755"/>
                </a:lnTo>
                <a:lnTo>
                  <a:pt x="1339" y="1047"/>
                </a:lnTo>
                <a:lnTo>
                  <a:pt x="1387" y="1314"/>
                </a:lnTo>
                <a:lnTo>
                  <a:pt x="1217" y="1290"/>
                </a:lnTo>
                <a:lnTo>
                  <a:pt x="1047" y="1290"/>
                </a:lnTo>
                <a:lnTo>
                  <a:pt x="706" y="1314"/>
                </a:lnTo>
                <a:lnTo>
                  <a:pt x="536" y="1314"/>
                </a:lnTo>
                <a:lnTo>
                  <a:pt x="341" y="1338"/>
                </a:lnTo>
                <a:lnTo>
                  <a:pt x="268" y="1363"/>
                </a:lnTo>
                <a:lnTo>
                  <a:pt x="195" y="1411"/>
                </a:lnTo>
                <a:lnTo>
                  <a:pt x="122" y="1460"/>
                </a:lnTo>
                <a:lnTo>
                  <a:pt x="122" y="1557"/>
                </a:lnTo>
                <a:lnTo>
                  <a:pt x="122" y="1630"/>
                </a:lnTo>
                <a:lnTo>
                  <a:pt x="73" y="1874"/>
                </a:lnTo>
                <a:lnTo>
                  <a:pt x="49" y="2117"/>
                </a:lnTo>
                <a:lnTo>
                  <a:pt x="49" y="2652"/>
                </a:lnTo>
                <a:lnTo>
                  <a:pt x="73" y="3674"/>
                </a:lnTo>
                <a:lnTo>
                  <a:pt x="49" y="4891"/>
                </a:lnTo>
                <a:lnTo>
                  <a:pt x="25" y="6083"/>
                </a:lnTo>
                <a:lnTo>
                  <a:pt x="25" y="6765"/>
                </a:lnTo>
                <a:lnTo>
                  <a:pt x="49" y="7446"/>
                </a:lnTo>
                <a:lnTo>
                  <a:pt x="122" y="8809"/>
                </a:lnTo>
                <a:lnTo>
                  <a:pt x="219" y="10171"/>
                </a:lnTo>
                <a:lnTo>
                  <a:pt x="292" y="11534"/>
                </a:lnTo>
                <a:lnTo>
                  <a:pt x="317" y="12166"/>
                </a:lnTo>
                <a:lnTo>
                  <a:pt x="317" y="12799"/>
                </a:lnTo>
                <a:lnTo>
                  <a:pt x="292" y="14064"/>
                </a:lnTo>
                <a:lnTo>
                  <a:pt x="219" y="15330"/>
                </a:lnTo>
                <a:lnTo>
                  <a:pt x="146" y="16595"/>
                </a:lnTo>
                <a:lnTo>
                  <a:pt x="73" y="17519"/>
                </a:lnTo>
                <a:lnTo>
                  <a:pt x="25" y="17982"/>
                </a:lnTo>
                <a:lnTo>
                  <a:pt x="0" y="18444"/>
                </a:lnTo>
                <a:lnTo>
                  <a:pt x="0" y="18931"/>
                </a:lnTo>
                <a:lnTo>
                  <a:pt x="25" y="19393"/>
                </a:lnTo>
                <a:lnTo>
                  <a:pt x="98" y="19831"/>
                </a:lnTo>
                <a:lnTo>
                  <a:pt x="146" y="20050"/>
                </a:lnTo>
                <a:lnTo>
                  <a:pt x="219" y="20269"/>
                </a:lnTo>
                <a:lnTo>
                  <a:pt x="268" y="20366"/>
                </a:lnTo>
                <a:lnTo>
                  <a:pt x="365" y="20415"/>
                </a:lnTo>
                <a:lnTo>
                  <a:pt x="463" y="20439"/>
                </a:lnTo>
                <a:lnTo>
                  <a:pt x="536" y="20415"/>
                </a:lnTo>
                <a:lnTo>
                  <a:pt x="560" y="20512"/>
                </a:lnTo>
                <a:lnTo>
                  <a:pt x="609" y="20610"/>
                </a:lnTo>
                <a:lnTo>
                  <a:pt x="706" y="20658"/>
                </a:lnTo>
                <a:lnTo>
                  <a:pt x="803" y="20731"/>
                </a:lnTo>
                <a:lnTo>
                  <a:pt x="1047" y="20804"/>
                </a:lnTo>
                <a:lnTo>
                  <a:pt x="1339" y="20853"/>
                </a:lnTo>
                <a:lnTo>
                  <a:pt x="1631" y="20877"/>
                </a:lnTo>
                <a:lnTo>
                  <a:pt x="1922" y="20877"/>
                </a:lnTo>
                <a:lnTo>
                  <a:pt x="2312" y="20853"/>
                </a:lnTo>
                <a:lnTo>
                  <a:pt x="3188" y="20829"/>
                </a:lnTo>
                <a:lnTo>
                  <a:pt x="4039" y="20780"/>
                </a:lnTo>
                <a:lnTo>
                  <a:pt x="5767" y="20683"/>
                </a:lnTo>
                <a:lnTo>
                  <a:pt x="7057" y="20634"/>
                </a:lnTo>
                <a:lnTo>
                  <a:pt x="8322" y="20585"/>
                </a:lnTo>
                <a:lnTo>
                  <a:pt x="9611" y="20585"/>
                </a:lnTo>
                <a:lnTo>
                  <a:pt x="10877" y="20610"/>
                </a:lnTo>
                <a:lnTo>
                  <a:pt x="12239" y="20634"/>
                </a:lnTo>
                <a:lnTo>
                  <a:pt x="12337" y="20658"/>
                </a:lnTo>
                <a:lnTo>
                  <a:pt x="12434" y="20658"/>
                </a:lnTo>
                <a:lnTo>
                  <a:pt x="12458" y="20634"/>
                </a:lnTo>
                <a:lnTo>
                  <a:pt x="13261" y="20634"/>
                </a:lnTo>
                <a:lnTo>
                  <a:pt x="14040" y="20585"/>
                </a:lnTo>
                <a:lnTo>
                  <a:pt x="14843" y="20512"/>
                </a:lnTo>
                <a:lnTo>
                  <a:pt x="15622" y="20391"/>
                </a:lnTo>
                <a:lnTo>
                  <a:pt x="15695" y="20366"/>
                </a:lnTo>
                <a:lnTo>
                  <a:pt x="15743" y="20342"/>
                </a:lnTo>
                <a:lnTo>
                  <a:pt x="15865" y="20318"/>
                </a:lnTo>
                <a:lnTo>
                  <a:pt x="15962" y="20269"/>
                </a:lnTo>
                <a:lnTo>
                  <a:pt x="16011" y="20172"/>
                </a:lnTo>
                <a:lnTo>
                  <a:pt x="16035" y="20123"/>
                </a:lnTo>
                <a:lnTo>
                  <a:pt x="16035" y="20050"/>
                </a:lnTo>
                <a:lnTo>
                  <a:pt x="16011" y="19807"/>
                </a:lnTo>
                <a:lnTo>
                  <a:pt x="15962" y="19563"/>
                </a:lnTo>
                <a:lnTo>
                  <a:pt x="15938" y="19320"/>
                </a:lnTo>
                <a:lnTo>
                  <a:pt x="15938" y="19077"/>
                </a:lnTo>
                <a:lnTo>
                  <a:pt x="16400" y="19028"/>
                </a:lnTo>
                <a:lnTo>
                  <a:pt x="16522" y="18979"/>
                </a:lnTo>
                <a:lnTo>
                  <a:pt x="16595" y="18906"/>
                </a:lnTo>
                <a:lnTo>
                  <a:pt x="16668" y="18833"/>
                </a:lnTo>
                <a:lnTo>
                  <a:pt x="16717" y="18760"/>
                </a:lnTo>
                <a:lnTo>
                  <a:pt x="16790" y="18347"/>
                </a:lnTo>
                <a:lnTo>
                  <a:pt x="16838" y="17933"/>
                </a:lnTo>
                <a:lnTo>
                  <a:pt x="16863" y="17519"/>
                </a:lnTo>
                <a:lnTo>
                  <a:pt x="16863" y="17106"/>
                </a:lnTo>
                <a:lnTo>
                  <a:pt x="16863" y="16254"/>
                </a:lnTo>
                <a:lnTo>
                  <a:pt x="16838" y="15427"/>
                </a:lnTo>
                <a:lnTo>
                  <a:pt x="16838" y="14429"/>
                </a:lnTo>
                <a:lnTo>
                  <a:pt x="16814" y="13432"/>
                </a:lnTo>
                <a:lnTo>
                  <a:pt x="16765" y="11412"/>
                </a:lnTo>
                <a:lnTo>
                  <a:pt x="16765" y="10414"/>
                </a:lnTo>
                <a:lnTo>
                  <a:pt x="16765" y="9417"/>
                </a:lnTo>
                <a:lnTo>
                  <a:pt x="16814" y="7422"/>
                </a:lnTo>
                <a:lnTo>
                  <a:pt x="16814" y="6473"/>
                </a:lnTo>
                <a:lnTo>
                  <a:pt x="16814" y="5499"/>
                </a:lnTo>
                <a:lnTo>
                  <a:pt x="16814" y="5013"/>
                </a:lnTo>
                <a:lnTo>
                  <a:pt x="16765" y="4550"/>
                </a:lnTo>
                <a:lnTo>
                  <a:pt x="16717" y="4064"/>
                </a:lnTo>
                <a:lnTo>
                  <a:pt x="16619" y="3601"/>
                </a:lnTo>
                <a:lnTo>
                  <a:pt x="16571" y="3553"/>
                </a:lnTo>
                <a:lnTo>
                  <a:pt x="16522" y="3504"/>
                </a:lnTo>
                <a:lnTo>
                  <a:pt x="16425" y="3334"/>
                </a:lnTo>
                <a:lnTo>
                  <a:pt x="16303" y="3188"/>
                </a:lnTo>
                <a:lnTo>
                  <a:pt x="16060" y="2896"/>
                </a:lnTo>
                <a:lnTo>
                  <a:pt x="15792" y="2604"/>
                </a:lnTo>
                <a:lnTo>
                  <a:pt x="15524" y="2336"/>
                </a:lnTo>
                <a:lnTo>
                  <a:pt x="14989" y="1801"/>
                </a:lnTo>
                <a:lnTo>
                  <a:pt x="14502" y="1338"/>
                </a:lnTo>
                <a:lnTo>
                  <a:pt x="14259" y="1119"/>
                </a:lnTo>
                <a:lnTo>
                  <a:pt x="13991" y="901"/>
                </a:lnTo>
                <a:lnTo>
                  <a:pt x="13699" y="633"/>
                </a:lnTo>
                <a:lnTo>
                  <a:pt x="13529" y="487"/>
                </a:lnTo>
                <a:lnTo>
                  <a:pt x="13359" y="390"/>
                </a:lnTo>
                <a:lnTo>
                  <a:pt x="13334" y="317"/>
                </a:lnTo>
                <a:lnTo>
                  <a:pt x="13286" y="292"/>
                </a:lnTo>
                <a:lnTo>
                  <a:pt x="13237" y="268"/>
                </a:lnTo>
                <a:lnTo>
                  <a:pt x="13164" y="244"/>
                </a:lnTo>
                <a:lnTo>
                  <a:pt x="9903" y="73"/>
                </a:lnTo>
                <a:lnTo>
                  <a:pt x="8249" y="25"/>
                </a:lnTo>
                <a:lnTo>
                  <a:pt x="6619" y="0"/>
                </a:lnTo>
                <a:close/>
              </a:path>
            </a:pathLst>
          </a:custGeom>
          <a:solidFill>
            <a:srgbClr val="005689"/>
          </a:solidFill>
          <a:ln>
            <a:noFill/>
          </a:ln>
        </p:spPr>
        <p:txBody>
          <a:bodyPr spcFirstLastPara="1" wrap="square" lIns="121900" tIns="121900" rIns="121900" bIns="121900" anchor="ctr" anchorCtr="0">
            <a:noAutofit/>
          </a:bodyPr>
          <a:lstStyle/>
          <a:p>
            <a:endParaRPr sz="2400"/>
          </a:p>
        </p:txBody>
      </p:sp>
      <p:sp>
        <p:nvSpPr>
          <p:cNvPr id="2" name="Title 3">
            <a:extLst>
              <a:ext uri="{FF2B5EF4-FFF2-40B4-BE49-F238E27FC236}">
                <a16:creationId xmlns:a16="http://schemas.microsoft.com/office/drawing/2014/main" id="{C33F6AAC-B49B-3A6D-1359-AEFEAB4C41A4}"/>
              </a:ext>
            </a:extLst>
          </p:cNvPr>
          <p:cNvSpPr txBox="1">
            <a:spLocks/>
          </p:cNvSpPr>
          <p:nvPr/>
        </p:nvSpPr>
        <p:spPr>
          <a:xfrm>
            <a:off x="743249" y="524253"/>
            <a:ext cx="1665139"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U</a:t>
            </a:r>
            <a:r>
              <a:rPr lang="en-KE" sz="2800" dirty="0">
                <a:solidFill>
                  <a:srgbClr val="00B2E2"/>
                </a:solidFill>
                <a:latin typeface="Fredoka One" panose="02000000000000000000" pitchFamily="2" charset="77"/>
              </a:rPr>
              <a:t>RBAN</a:t>
            </a:r>
          </a:p>
        </p:txBody>
      </p:sp>
      <p:sp>
        <p:nvSpPr>
          <p:cNvPr id="7" name="Title 3">
            <a:extLst>
              <a:ext uri="{FF2B5EF4-FFF2-40B4-BE49-F238E27FC236}">
                <a16:creationId xmlns:a16="http://schemas.microsoft.com/office/drawing/2014/main" id="{8620222C-7749-B227-36CB-9925502826B5}"/>
              </a:ext>
            </a:extLst>
          </p:cNvPr>
          <p:cNvSpPr txBox="1">
            <a:spLocks/>
          </p:cNvSpPr>
          <p:nvPr/>
        </p:nvSpPr>
        <p:spPr>
          <a:xfrm>
            <a:off x="743248" y="882463"/>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T</a:t>
            </a:r>
            <a:r>
              <a:rPr lang="en-KE" sz="2800" dirty="0">
                <a:solidFill>
                  <a:srgbClr val="00B2E2"/>
                </a:solidFill>
                <a:latin typeface="Fredoka One" panose="02000000000000000000" pitchFamily="2" charset="77"/>
              </a:rPr>
              <a:t>HINKERS</a:t>
            </a:r>
          </a:p>
        </p:txBody>
      </p:sp>
      <p:sp>
        <p:nvSpPr>
          <p:cNvPr id="11" name="Title 3">
            <a:extLst>
              <a:ext uri="{FF2B5EF4-FFF2-40B4-BE49-F238E27FC236}">
                <a16:creationId xmlns:a16="http://schemas.microsoft.com/office/drawing/2014/main" id="{11C2D144-88F9-100C-FF36-6C752623BCA8}"/>
              </a:ext>
            </a:extLst>
          </p:cNvPr>
          <p:cNvSpPr txBox="1">
            <a:spLocks/>
          </p:cNvSpPr>
          <p:nvPr/>
        </p:nvSpPr>
        <p:spPr>
          <a:xfrm>
            <a:off x="759290" y="1224339"/>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C</a:t>
            </a:r>
            <a:r>
              <a:rPr lang="en-KE" sz="2800" dirty="0">
                <a:solidFill>
                  <a:srgbClr val="00B2E2"/>
                </a:solidFill>
                <a:latin typeface="Fredoka One" panose="02000000000000000000" pitchFamily="2" charset="77"/>
              </a:rPr>
              <a:t>AMPUS</a:t>
            </a:r>
          </a:p>
        </p:txBody>
      </p:sp>
      <p:sp>
        <p:nvSpPr>
          <p:cNvPr id="12" name="Title 3">
            <a:extLst>
              <a:ext uri="{FF2B5EF4-FFF2-40B4-BE49-F238E27FC236}">
                <a16:creationId xmlns:a16="http://schemas.microsoft.com/office/drawing/2014/main" id="{7796AF0B-F83E-F638-F261-36B2892AF640}"/>
              </a:ext>
            </a:extLst>
          </p:cNvPr>
          <p:cNvSpPr txBox="1">
            <a:spLocks/>
          </p:cNvSpPr>
          <p:nvPr/>
        </p:nvSpPr>
        <p:spPr>
          <a:xfrm>
            <a:off x="-3361140" y="604118"/>
            <a:ext cx="10515600" cy="1325563"/>
          </a:xfrm>
          <a:prstGeom prst="rect">
            <a:avLst/>
          </a:prstGeom>
        </p:spPr>
        <p:txBody>
          <a:bodyPr spcFirstLastPara="1" vert="horz" wrap="square" lIns="0" tIns="0" rIns="0" bIns="0" rtlCol="0" anchor="b" anchorCtr="0">
            <a:normAutofit/>
          </a:bodyPr>
          <a:lstStyle>
            <a:lvl1pPr lvl="0" algn="ctr" defTabSz="914400" rtl="0" eaLnBrk="1" latinLnBrk="0" hangingPunct="1">
              <a:lnSpc>
                <a:spcPct val="90000"/>
              </a:lnSpc>
              <a:spcBef>
                <a:spcPts val="0"/>
              </a:spcBef>
              <a:spcAft>
                <a:spcPts val="0"/>
              </a:spcAft>
              <a:buSzPts val="3600"/>
              <a:buNone/>
              <a:defRPr sz="4800" kern="1200">
                <a:solidFill>
                  <a:schemeClr val="tx1"/>
                </a:solidFill>
                <a:latin typeface="+mj-lt"/>
                <a:ea typeface="+mj-ea"/>
                <a:cs typeface="+mj-cs"/>
              </a:defRPr>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r>
              <a:rPr lang="en-KE" sz="2000" dirty="0">
                <a:solidFill>
                  <a:srgbClr val="00B2E2"/>
                </a:solidFill>
                <a:latin typeface="Fredoka One" panose="02000000000000000000" pitchFamily="2" charset="77"/>
              </a:rPr>
              <a:t>#</a:t>
            </a:r>
            <a:r>
              <a:rPr lang="en-KE" sz="2000" dirty="0">
                <a:solidFill>
                  <a:srgbClr val="005689"/>
                </a:solidFill>
                <a:latin typeface="Fredoka One" panose="02000000000000000000" pitchFamily="2" charset="77"/>
              </a:rPr>
              <a:t>Housing</a:t>
            </a:r>
            <a:r>
              <a:rPr lang="en-KE" sz="2000" dirty="0">
                <a:solidFill>
                  <a:srgbClr val="00B2E2"/>
                </a:solidFill>
                <a:latin typeface="Fredoka One" panose="02000000000000000000" pitchFamily="2" charset="77"/>
              </a:rPr>
              <a:t>Matters</a:t>
            </a:r>
            <a:endParaRPr lang="en-KE" sz="1400" dirty="0"/>
          </a:p>
        </p:txBody>
      </p:sp>
      <p:sp>
        <p:nvSpPr>
          <p:cNvPr id="13" name="Title 3">
            <a:extLst>
              <a:ext uri="{FF2B5EF4-FFF2-40B4-BE49-F238E27FC236}">
                <a16:creationId xmlns:a16="http://schemas.microsoft.com/office/drawing/2014/main" id="{292A13E7-0D62-DF50-10FD-546843235EB9}"/>
              </a:ext>
            </a:extLst>
          </p:cNvPr>
          <p:cNvSpPr txBox="1">
            <a:spLocks/>
          </p:cNvSpPr>
          <p:nvPr/>
        </p:nvSpPr>
        <p:spPr>
          <a:xfrm>
            <a:off x="2345151" y="633749"/>
            <a:ext cx="1892198" cy="17110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solidFill>
                  <a:srgbClr val="005689"/>
                </a:solidFill>
                <a:latin typeface="Fredoka One" panose="02000000000000000000" pitchFamily="2" charset="77"/>
              </a:rPr>
              <a:t>10</a:t>
            </a:r>
            <a:r>
              <a:rPr lang="en-KE" sz="4000" dirty="0">
                <a:solidFill>
                  <a:srgbClr val="005689"/>
                </a:solidFill>
                <a:latin typeface="Fredoka One" panose="02000000000000000000" pitchFamily="2" charset="77"/>
              </a:rPr>
              <a:t>.0</a:t>
            </a:r>
            <a:endParaRPr lang="en-KE" sz="4000" dirty="0">
              <a:solidFill>
                <a:srgbClr val="00B2E2"/>
              </a:solidFill>
              <a:latin typeface="Fredoka One" panose="02000000000000000000" pitchFamily="2" charset="77"/>
            </a:endParaRPr>
          </a:p>
        </p:txBody>
      </p:sp>
    </p:spTree>
    <p:extLst>
      <p:ext uri="{BB962C8B-B14F-4D97-AF65-F5344CB8AC3E}">
        <p14:creationId xmlns:p14="http://schemas.microsoft.com/office/powerpoint/2010/main" val="13813230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76E537-67CC-EE9B-E08E-9C4E7E77154F}"/>
            </a:ext>
          </a:extLst>
        </p:cNvPr>
        <p:cNvGrpSpPr/>
        <p:nvPr/>
      </p:nvGrpSpPr>
      <p:grpSpPr>
        <a:xfrm>
          <a:off x="0" y="0"/>
          <a:ext cx="0" cy="0"/>
          <a:chOff x="0" y="0"/>
          <a:chExt cx="0" cy="0"/>
        </a:xfrm>
      </p:grpSpPr>
      <p:pic>
        <p:nvPicPr>
          <p:cNvPr id="5" name="Picture 4" descr="A picture containing text&#10;&#10;Description automatically generated">
            <a:extLst>
              <a:ext uri="{FF2B5EF4-FFF2-40B4-BE49-F238E27FC236}">
                <a16:creationId xmlns:a16="http://schemas.microsoft.com/office/drawing/2014/main" id="{C476806E-ABAD-52AC-A835-F0B575DBEDB2}"/>
              </a:ext>
            </a:extLst>
          </p:cNvPr>
          <p:cNvPicPr>
            <a:picLocks noChangeAspect="1"/>
          </p:cNvPicPr>
          <p:nvPr/>
        </p:nvPicPr>
        <p:blipFill>
          <a:blip r:embed="rId2" cstate="hqprint">
            <a:extLst>
              <a:ext uri="{28A0092B-C50C-407E-A947-70E740481C1C}">
                <a14:useLocalDpi xmlns:a14="http://schemas.microsoft.com/office/drawing/2010/main"/>
              </a:ext>
            </a:extLst>
          </a:blip>
          <a:stretch>
            <a:fillRect/>
          </a:stretch>
        </p:blipFill>
        <p:spPr>
          <a:xfrm>
            <a:off x="10422587" y="593479"/>
            <a:ext cx="1367631" cy="735102"/>
          </a:xfrm>
          <a:prstGeom prst="rect">
            <a:avLst/>
          </a:prstGeom>
        </p:spPr>
      </p:pic>
      <p:pic>
        <p:nvPicPr>
          <p:cNvPr id="6" name="Picture 5" descr="Logo&#10;&#10;Description automatically generated">
            <a:extLst>
              <a:ext uri="{FF2B5EF4-FFF2-40B4-BE49-F238E27FC236}">
                <a16:creationId xmlns:a16="http://schemas.microsoft.com/office/drawing/2014/main" id="{CDE44738-5042-97D8-9A04-FD2D46A8F095}"/>
              </a:ext>
            </a:extLst>
          </p:cNvPr>
          <p:cNvPicPr>
            <a:picLocks noChangeAspect="1"/>
          </p:cNvPicPr>
          <p:nvPr/>
        </p:nvPicPr>
        <p:blipFill>
          <a:blip r:embed="rId3" cstate="hqprint">
            <a:extLst>
              <a:ext uri="{28A0092B-C50C-407E-A947-70E740481C1C}">
                <a14:useLocalDpi xmlns:a14="http://schemas.microsoft.com/office/drawing/2010/main"/>
              </a:ext>
            </a:extLst>
          </a:blip>
          <a:stretch>
            <a:fillRect/>
          </a:stretch>
        </p:blipFill>
        <p:spPr>
          <a:xfrm>
            <a:off x="9644367" y="701346"/>
            <a:ext cx="778220" cy="762172"/>
          </a:xfrm>
          <a:prstGeom prst="rect">
            <a:avLst/>
          </a:prstGeom>
        </p:spPr>
      </p:pic>
      <p:sp>
        <p:nvSpPr>
          <p:cNvPr id="2" name="Google Shape;253;p23">
            <a:extLst>
              <a:ext uri="{FF2B5EF4-FFF2-40B4-BE49-F238E27FC236}">
                <a16:creationId xmlns:a16="http://schemas.microsoft.com/office/drawing/2014/main" id="{4CD23D99-210A-8020-6AD2-3AA2B223B2EA}"/>
              </a:ext>
            </a:extLst>
          </p:cNvPr>
          <p:cNvSpPr txBox="1">
            <a:spLocks noGrp="1"/>
          </p:cNvSpPr>
          <p:nvPr>
            <p:ph type="title"/>
          </p:nvPr>
        </p:nvSpPr>
        <p:spPr>
          <a:xfrm>
            <a:off x="4122470" y="1408732"/>
            <a:ext cx="5523655" cy="528400"/>
          </a:xfrm>
          <a:prstGeom prst="rect">
            <a:avLst/>
          </a:prstGeom>
        </p:spPr>
        <p:txBody>
          <a:bodyPr spcFirstLastPara="1" vert="horz" wrap="square" lIns="0" tIns="0" rIns="0" bIns="0" rtlCol="0" anchor="ctr" anchorCtr="0">
            <a:noAutofit/>
          </a:bodyPr>
          <a:lstStyle/>
          <a:p>
            <a:pPr lvl="0" algn="l"/>
            <a:r>
              <a:rPr lang="en-KE" sz="3200" dirty="0">
                <a:solidFill>
                  <a:srgbClr val="005689"/>
                </a:solidFill>
                <a:latin typeface="Fredoka One" panose="02000000000000000000" pitchFamily="2" charset="77"/>
              </a:rPr>
              <a:t>What should you deliver during your UTC?</a:t>
            </a:r>
            <a:endParaRPr sz="1800" dirty="0">
              <a:solidFill>
                <a:srgbClr val="005689"/>
              </a:solidFill>
              <a:latin typeface="Fredoka One" panose="02000000000000000000" pitchFamily="2" charset="77"/>
            </a:endParaRPr>
          </a:p>
        </p:txBody>
      </p:sp>
      <p:sp>
        <p:nvSpPr>
          <p:cNvPr id="3" name="Google Shape;254;p23">
            <a:extLst>
              <a:ext uri="{FF2B5EF4-FFF2-40B4-BE49-F238E27FC236}">
                <a16:creationId xmlns:a16="http://schemas.microsoft.com/office/drawing/2014/main" id="{DAC8BB97-D73D-6FF2-829C-4BD7F6441F79}"/>
              </a:ext>
            </a:extLst>
          </p:cNvPr>
          <p:cNvSpPr txBox="1">
            <a:spLocks/>
          </p:cNvSpPr>
          <p:nvPr/>
        </p:nvSpPr>
        <p:spPr>
          <a:xfrm>
            <a:off x="477758" y="2542014"/>
            <a:ext cx="2246972" cy="3052339"/>
          </a:xfrm>
          <a:prstGeom prst="rect">
            <a:avLst/>
          </a:prstGeom>
        </p:spPr>
        <p:txBody>
          <a:bodyPr spcFirstLastPara="1" vert="horz" wrap="square" lIns="0" tIns="0" rIns="0" bIns="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400" b="1" dirty="0">
                <a:solidFill>
                  <a:srgbClr val="005689"/>
                </a:solidFill>
                <a:latin typeface="Montserrat" pitchFamily="2" charset="77"/>
              </a:rPr>
              <a:t>1. PRIORITY ACTIONS</a:t>
            </a:r>
          </a:p>
          <a:p>
            <a:pPr marL="0" indent="0">
              <a:buFont typeface="Arial" panose="020B0604020202020204" pitchFamily="34" charset="0"/>
              <a:buNone/>
            </a:pPr>
            <a:r>
              <a:rPr lang="en-US" sz="1400" dirty="0">
                <a:solidFill>
                  <a:srgbClr val="005689"/>
                </a:solidFill>
                <a:latin typeface="Montserrat" pitchFamily="2" charset="77"/>
              </a:rPr>
              <a:t>A set of clear priority actions to address issues of the </a:t>
            </a:r>
            <a:r>
              <a:rPr lang="en-US" sz="1400" u="sng" dirty="0">
                <a:solidFill>
                  <a:srgbClr val="005689"/>
                </a:solidFill>
                <a:latin typeface="Montserrat" pitchFamily="2" charset="77"/>
              </a:rPr>
              <a:t>New Urban Agenda </a:t>
            </a:r>
            <a:r>
              <a:rPr lang="en-US" sz="1400" dirty="0">
                <a:solidFill>
                  <a:srgbClr val="005689"/>
                </a:solidFill>
                <a:latin typeface="Montserrat" pitchFamily="2" charset="77"/>
              </a:rPr>
              <a:t>and the </a:t>
            </a:r>
            <a:r>
              <a:rPr lang="en-US" sz="1400" u="sng" dirty="0">
                <a:solidFill>
                  <a:srgbClr val="005689"/>
                </a:solidFill>
                <a:latin typeface="Montserrat" pitchFamily="2" charset="77"/>
              </a:rPr>
              <a:t>Sustainable Development Goals </a:t>
            </a:r>
            <a:r>
              <a:rPr lang="en-US" sz="1400" dirty="0">
                <a:solidFill>
                  <a:srgbClr val="005689"/>
                </a:solidFill>
                <a:latin typeface="Montserrat" pitchFamily="2" charset="77"/>
              </a:rPr>
              <a:t>based on defined solutions, models, frameworks and/or process to achieve those. </a:t>
            </a:r>
            <a:endParaRPr lang="en-KE" sz="1400" dirty="0">
              <a:solidFill>
                <a:srgbClr val="005689"/>
              </a:solidFill>
              <a:latin typeface="Montserrat" pitchFamily="2" charset="77"/>
            </a:endParaRPr>
          </a:p>
        </p:txBody>
      </p:sp>
      <p:sp>
        <p:nvSpPr>
          <p:cNvPr id="7" name="Google Shape;255;p23">
            <a:extLst>
              <a:ext uri="{FF2B5EF4-FFF2-40B4-BE49-F238E27FC236}">
                <a16:creationId xmlns:a16="http://schemas.microsoft.com/office/drawing/2014/main" id="{D40EC20C-8773-A0E8-1ED9-C40565A2F1D1}"/>
              </a:ext>
            </a:extLst>
          </p:cNvPr>
          <p:cNvSpPr txBox="1">
            <a:spLocks/>
          </p:cNvSpPr>
          <p:nvPr/>
        </p:nvSpPr>
        <p:spPr>
          <a:xfrm>
            <a:off x="3180090" y="5069053"/>
            <a:ext cx="2669200" cy="1512606"/>
          </a:xfrm>
          <a:prstGeom prst="rect">
            <a:avLst/>
          </a:prstGeom>
        </p:spPr>
        <p:txBody>
          <a:bodyPr spcFirstLastPara="1" vert="horz" wrap="square" lIns="0" tIns="0" rIns="0" bIns="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400" b="1" dirty="0">
                <a:solidFill>
                  <a:srgbClr val="005689"/>
                </a:solidFill>
                <a:latin typeface="Montserrat" pitchFamily="2" charset="77"/>
              </a:rPr>
              <a:t>2. COMMITMENTS</a:t>
            </a:r>
          </a:p>
          <a:p>
            <a:pPr marL="0" indent="0">
              <a:buFont typeface="Arial" panose="020B0604020202020204" pitchFamily="34" charset="0"/>
              <a:buNone/>
            </a:pPr>
            <a:r>
              <a:rPr lang="en-US" sz="1400" dirty="0">
                <a:solidFill>
                  <a:srgbClr val="005689"/>
                </a:solidFill>
                <a:latin typeface="Montserrat" pitchFamily="2" charset="77"/>
              </a:rPr>
              <a:t>A set of clearly defined commitments by stakeholders involved in the proposed priority actions (individual </a:t>
            </a:r>
            <a:r>
              <a:rPr lang="en-US" sz="1400" u="sng" dirty="0">
                <a:solidFill>
                  <a:srgbClr val="005689"/>
                </a:solidFill>
                <a:latin typeface="Montserrat" pitchFamily="2" charset="77"/>
              </a:rPr>
              <a:t>and</a:t>
            </a:r>
            <a:r>
              <a:rPr lang="en-US" sz="1400" dirty="0">
                <a:solidFill>
                  <a:srgbClr val="005689"/>
                </a:solidFill>
                <a:latin typeface="Montserrat" pitchFamily="2" charset="77"/>
              </a:rPr>
              <a:t> joined commitments).</a:t>
            </a:r>
          </a:p>
          <a:p>
            <a:pPr marL="0" indent="0">
              <a:spcBef>
                <a:spcPts val="1333"/>
              </a:spcBef>
              <a:spcAft>
                <a:spcPts val="1333"/>
              </a:spcAft>
              <a:buFont typeface="Arial" panose="020B0604020202020204" pitchFamily="34" charset="0"/>
              <a:buNone/>
            </a:pPr>
            <a:endParaRPr lang="en-US" sz="1400" dirty="0">
              <a:solidFill>
                <a:srgbClr val="005689"/>
              </a:solidFill>
              <a:latin typeface="Montserrat" pitchFamily="2" charset="77"/>
            </a:endParaRPr>
          </a:p>
        </p:txBody>
      </p:sp>
      <p:sp>
        <p:nvSpPr>
          <p:cNvPr id="8" name="Google Shape;256;p23">
            <a:extLst>
              <a:ext uri="{FF2B5EF4-FFF2-40B4-BE49-F238E27FC236}">
                <a16:creationId xmlns:a16="http://schemas.microsoft.com/office/drawing/2014/main" id="{13552E6C-5CCA-4418-F261-10DCE8CE9A83}"/>
              </a:ext>
            </a:extLst>
          </p:cNvPr>
          <p:cNvSpPr txBox="1">
            <a:spLocks/>
          </p:cNvSpPr>
          <p:nvPr/>
        </p:nvSpPr>
        <p:spPr>
          <a:xfrm>
            <a:off x="4169695" y="2577873"/>
            <a:ext cx="2356001" cy="1702253"/>
          </a:xfrm>
          <a:prstGeom prst="rect">
            <a:avLst/>
          </a:prstGeom>
        </p:spPr>
        <p:txBody>
          <a:bodyPr spcFirstLastPara="1" vert="horz" wrap="square" lIns="0" tIns="0" rIns="0" bIns="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400" b="1" dirty="0">
                <a:solidFill>
                  <a:srgbClr val="005689"/>
                </a:solidFill>
                <a:latin typeface="Montserrat" pitchFamily="2" charset="77"/>
              </a:rPr>
              <a:t>3. ROLES AND RESPONSIBILITIES </a:t>
            </a:r>
          </a:p>
          <a:p>
            <a:pPr marL="0" indent="0">
              <a:buFont typeface="Arial" panose="020B0604020202020204" pitchFamily="34" charset="0"/>
              <a:buNone/>
            </a:pPr>
            <a:r>
              <a:rPr lang="en-US" sz="1400" dirty="0">
                <a:solidFill>
                  <a:srgbClr val="005689"/>
                </a:solidFill>
                <a:latin typeface="Montserrat" pitchFamily="2" charset="77"/>
              </a:rPr>
              <a:t>Detailed roles of all stakeholders involved in the action  plan(s) with responsibilities aligned to the same actions.</a:t>
            </a:r>
          </a:p>
          <a:p>
            <a:pPr marL="0" indent="0">
              <a:spcBef>
                <a:spcPts val="1333"/>
              </a:spcBef>
              <a:spcAft>
                <a:spcPts val="1333"/>
              </a:spcAft>
              <a:buFont typeface="Arial" panose="020B0604020202020204" pitchFamily="34" charset="0"/>
              <a:buNone/>
            </a:pPr>
            <a:endParaRPr lang="en-US" sz="1400" dirty="0">
              <a:solidFill>
                <a:srgbClr val="005689"/>
              </a:solidFill>
              <a:latin typeface="Montserrat" pitchFamily="2" charset="77"/>
            </a:endParaRPr>
          </a:p>
        </p:txBody>
      </p:sp>
      <p:sp>
        <p:nvSpPr>
          <p:cNvPr id="9" name="Google Shape;518;p41">
            <a:extLst>
              <a:ext uri="{FF2B5EF4-FFF2-40B4-BE49-F238E27FC236}">
                <a16:creationId xmlns:a16="http://schemas.microsoft.com/office/drawing/2014/main" id="{A6D72340-4673-A7DA-8F0E-1E82A0676718}"/>
              </a:ext>
            </a:extLst>
          </p:cNvPr>
          <p:cNvSpPr/>
          <p:nvPr/>
        </p:nvSpPr>
        <p:spPr>
          <a:xfrm>
            <a:off x="10910850" y="5555705"/>
            <a:ext cx="911135" cy="951704"/>
          </a:xfrm>
          <a:custGeom>
            <a:avLst/>
            <a:gdLst/>
            <a:ahLst/>
            <a:cxnLst/>
            <a:rect l="l" t="t" r="r" b="b"/>
            <a:pathLst>
              <a:path w="16620" h="16644" extrusionOk="0">
                <a:moveTo>
                  <a:pt x="11437" y="5767"/>
                </a:moveTo>
                <a:lnTo>
                  <a:pt x="11753" y="6132"/>
                </a:lnTo>
                <a:lnTo>
                  <a:pt x="12094" y="6522"/>
                </a:lnTo>
                <a:lnTo>
                  <a:pt x="11510" y="7179"/>
                </a:lnTo>
                <a:lnTo>
                  <a:pt x="11291" y="7008"/>
                </a:lnTo>
                <a:lnTo>
                  <a:pt x="11096" y="6862"/>
                </a:lnTo>
                <a:lnTo>
                  <a:pt x="10877" y="6668"/>
                </a:lnTo>
                <a:lnTo>
                  <a:pt x="10756" y="6570"/>
                </a:lnTo>
                <a:lnTo>
                  <a:pt x="10610" y="6497"/>
                </a:lnTo>
                <a:lnTo>
                  <a:pt x="10926" y="6230"/>
                </a:lnTo>
                <a:lnTo>
                  <a:pt x="10975" y="6303"/>
                </a:lnTo>
                <a:lnTo>
                  <a:pt x="11048" y="6400"/>
                </a:lnTo>
                <a:lnTo>
                  <a:pt x="11194" y="6546"/>
                </a:lnTo>
                <a:lnTo>
                  <a:pt x="11388" y="6789"/>
                </a:lnTo>
                <a:lnTo>
                  <a:pt x="11486" y="6887"/>
                </a:lnTo>
                <a:lnTo>
                  <a:pt x="11632" y="6960"/>
                </a:lnTo>
                <a:lnTo>
                  <a:pt x="11680" y="6960"/>
                </a:lnTo>
                <a:lnTo>
                  <a:pt x="11705" y="6911"/>
                </a:lnTo>
                <a:lnTo>
                  <a:pt x="11680" y="6765"/>
                </a:lnTo>
                <a:lnTo>
                  <a:pt x="11632" y="6619"/>
                </a:lnTo>
                <a:lnTo>
                  <a:pt x="11534" y="6522"/>
                </a:lnTo>
                <a:lnTo>
                  <a:pt x="11437" y="6400"/>
                </a:lnTo>
                <a:lnTo>
                  <a:pt x="11291" y="6205"/>
                </a:lnTo>
                <a:lnTo>
                  <a:pt x="11218" y="6108"/>
                </a:lnTo>
                <a:lnTo>
                  <a:pt x="11121" y="6059"/>
                </a:lnTo>
                <a:lnTo>
                  <a:pt x="11437" y="5767"/>
                </a:lnTo>
                <a:close/>
                <a:moveTo>
                  <a:pt x="10464" y="6643"/>
                </a:moveTo>
                <a:lnTo>
                  <a:pt x="10537" y="6765"/>
                </a:lnTo>
                <a:lnTo>
                  <a:pt x="10634" y="6887"/>
                </a:lnTo>
                <a:lnTo>
                  <a:pt x="10853" y="7106"/>
                </a:lnTo>
                <a:lnTo>
                  <a:pt x="11048" y="7300"/>
                </a:lnTo>
                <a:lnTo>
                  <a:pt x="11242" y="7495"/>
                </a:lnTo>
                <a:lnTo>
                  <a:pt x="11121" y="7641"/>
                </a:lnTo>
                <a:lnTo>
                  <a:pt x="10902" y="7446"/>
                </a:lnTo>
                <a:lnTo>
                  <a:pt x="10658" y="7276"/>
                </a:lnTo>
                <a:lnTo>
                  <a:pt x="10440" y="7057"/>
                </a:lnTo>
                <a:lnTo>
                  <a:pt x="10318" y="6960"/>
                </a:lnTo>
                <a:lnTo>
                  <a:pt x="10172" y="6887"/>
                </a:lnTo>
                <a:lnTo>
                  <a:pt x="10464" y="6643"/>
                </a:lnTo>
                <a:close/>
                <a:moveTo>
                  <a:pt x="10075" y="6984"/>
                </a:moveTo>
                <a:lnTo>
                  <a:pt x="10075" y="7057"/>
                </a:lnTo>
                <a:lnTo>
                  <a:pt x="10123" y="7130"/>
                </a:lnTo>
                <a:lnTo>
                  <a:pt x="10196" y="7276"/>
                </a:lnTo>
                <a:lnTo>
                  <a:pt x="10318" y="7398"/>
                </a:lnTo>
                <a:lnTo>
                  <a:pt x="10415" y="7519"/>
                </a:lnTo>
                <a:lnTo>
                  <a:pt x="10658" y="7714"/>
                </a:lnTo>
                <a:lnTo>
                  <a:pt x="10780" y="7811"/>
                </a:lnTo>
                <a:lnTo>
                  <a:pt x="10926" y="7909"/>
                </a:lnTo>
                <a:lnTo>
                  <a:pt x="10683" y="8176"/>
                </a:lnTo>
                <a:lnTo>
                  <a:pt x="10585" y="8055"/>
                </a:lnTo>
                <a:lnTo>
                  <a:pt x="10488" y="7957"/>
                </a:lnTo>
                <a:lnTo>
                  <a:pt x="10269" y="7787"/>
                </a:lnTo>
                <a:lnTo>
                  <a:pt x="10002" y="7519"/>
                </a:lnTo>
                <a:lnTo>
                  <a:pt x="9734" y="7276"/>
                </a:lnTo>
                <a:lnTo>
                  <a:pt x="10075" y="6984"/>
                </a:lnTo>
                <a:close/>
                <a:moveTo>
                  <a:pt x="9515" y="7495"/>
                </a:moveTo>
                <a:lnTo>
                  <a:pt x="9612" y="7617"/>
                </a:lnTo>
                <a:lnTo>
                  <a:pt x="9710" y="7738"/>
                </a:lnTo>
                <a:lnTo>
                  <a:pt x="9953" y="7957"/>
                </a:lnTo>
                <a:lnTo>
                  <a:pt x="10172" y="8201"/>
                </a:lnTo>
                <a:lnTo>
                  <a:pt x="10318" y="8347"/>
                </a:lnTo>
                <a:lnTo>
                  <a:pt x="10464" y="8444"/>
                </a:lnTo>
                <a:lnTo>
                  <a:pt x="10172" y="8809"/>
                </a:lnTo>
                <a:lnTo>
                  <a:pt x="9904" y="8468"/>
                </a:lnTo>
                <a:lnTo>
                  <a:pt x="9661" y="8176"/>
                </a:lnTo>
                <a:lnTo>
                  <a:pt x="9466" y="7933"/>
                </a:lnTo>
                <a:lnTo>
                  <a:pt x="9369" y="7811"/>
                </a:lnTo>
                <a:lnTo>
                  <a:pt x="9272" y="7714"/>
                </a:lnTo>
                <a:lnTo>
                  <a:pt x="9515" y="7495"/>
                </a:lnTo>
                <a:close/>
                <a:moveTo>
                  <a:pt x="9004" y="7933"/>
                </a:moveTo>
                <a:lnTo>
                  <a:pt x="9126" y="8128"/>
                </a:lnTo>
                <a:lnTo>
                  <a:pt x="9272" y="8298"/>
                </a:lnTo>
                <a:lnTo>
                  <a:pt x="9564" y="8663"/>
                </a:lnTo>
                <a:lnTo>
                  <a:pt x="9880" y="9028"/>
                </a:lnTo>
                <a:lnTo>
                  <a:pt x="9904" y="9077"/>
                </a:lnTo>
                <a:lnTo>
                  <a:pt x="9856" y="9125"/>
                </a:lnTo>
                <a:lnTo>
                  <a:pt x="9734" y="9271"/>
                </a:lnTo>
                <a:lnTo>
                  <a:pt x="9710" y="9198"/>
                </a:lnTo>
                <a:lnTo>
                  <a:pt x="9442" y="8858"/>
                </a:lnTo>
                <a:lnTo>
                  <a:pt x="9126" y="8517"/>
                </a:lnTo>
                <a:lnTo>
                  <a:pt x="8955" y="8322"/>
                </a:lnTo>
                <a:lnTo>
                  <a:pt x="8785" y="8152"/>
                </a:lnTo>
                <a:lnTo>
                  <a:pt x="9004" y="7933"/>
                </a:lnTo>
                <a:close/>
                <a:moveTo>
                  <a:pt x="8517" y="8371"/>
                </a:moveTo>
                <a:lnTo>
                  <a:pt x="8663" y="8590"/>
                </a:lnTo>
                <a:lnTo>
                  <a:pt x="8809" y="8785"/>
                </a:lnTo>
                <a:lnTo>
                  <a:pt x="9101" y="9150"/>
                </a:lnTo>
                <a:lnTo>
                  <a:pt x="9272" y="9320"/>
                </a:lnTo>
                <a:lnTo>
                  <a:pt x="9442" y="9466"/>
                </a:lnTo>
                <a:lnTo>
                  <a:pt x="9515" y="9490"/>
                </a:lnTo>
                <a:lnTo>
                  <a:pt x="9199" y="9806"/>
                </a:lnTo>
                <a:lnTo>
                  <a:pt x="9174" y="9709"/>
                </a:lnTo>
                <a:lnTo>
                  <a:pt x="9150" y="9612"/>
                </a:lnTo>
                <a:lnTo>
                  <a:pt x="9053" y="9442"/>
                </a:lnTo>
                <a:lnTo>
                  <a:pt x="8931" y="9271"/>
                </a:lnTo>
                <a:lnTo>
                  <a:pt x="8785" y="9125"/>
                </a:lnTo>
                <a:lnTo>
                  <a:pt x="8590" y="8833"/>
                </a:lnTo>
                <a:lnTo>
                  <a:pt x="8444" y="8663"/>
                </a:lnTo>
                <a:lnTo>
                  <a:pt x="8323" y="8541"/>
                </a:lnTo>
                <a:lnTo>
                  <a:pt x="8517" y="8371"/>
                </a:lnTo>
                <a:close/>
                <a:moveTo>
                  <a:pt x="5476" y="7787"/>
                </a:moveTo>
                <a:lnTo>
                  <a:pt x="5622" y="7982"/>
                </a:lnTo>
                <a:lnTo>
                  <a:pt x="5816" y="8176"/>
                </a:lnTo>
                <a:lnTo>
                  <a:pt x="6133" y="8444"/>
                </a:lnTo>
                <a:lnTo>
                  <a:pt x="6449" y="8736"/>
                </a:lnTo>
                <a:lnTo>
                  <a:pt x="6790" y="8979"/>
                </a:lnTo>
                <a:lnTo>
                  <a:pt x="6984" y="9125"/>
                </a:lnTo>
                <a:lnTo>
                  <a:pt x="7057" y="9174"/>
                </a:lnTo>
                <a:lnTo>
                  <a:pt x="7155" y="9198"/>
                </a:lnTo>
                <a:lnTo>
                  <a:pt x="7155" y="9247"/>
                </a:lnTo>
                <a:lnTo>
                  <a:pt x="7179" y="9296"/>
                </a:lnTo>
                <a:lnTo>
                  <a:pt x="7301" y="9296"/>
                </a:lnTo>
                <a:lnTo>
                  <a:pt x="7398" y="9271"/>
                </a:lnTo>
                <a:lnTo>
                  <a:pt x="7568" y="9198"/>
                </a:lnTo>
                <a:lnTo>
                  <a:pt x="7617" y="9344"/>
                </a:lnTo>
                <a:lnTo>
                  <a:pt x="7690" y="9490"/>
                </a:lnTo>
                <a:lnTo>
                  <a:pt x="7885" y="9758"/>
                </a:lnTo>
                <a:lnTo>
                  <a:pt x="8006" y="9952"/>
                </a:lnTo>
                <a:lnTo>
                  <a:pt x="8177" y="10098"/>
                </a:lnTo>
                <a:lnTo>
                  <a:pt x="8250" y="10171"/>
                </a:lnTo>
                <a:lnTo>
                  <a:pt x="8347" y="10220"/>
                </a:lnTo>
                <a:lnTo>
                  <a:pt x="8469" y="10269"/>
                </a:lnTo>
                <a:lnTo>
                  <a:pt x="8566" y="10293"/>
                </a:lnTo>
                <a:lnTo>
                  <a:pt x="8615" y="10269"/>
                </a:lnTo>
                <a:lnTo>
                  <a:pt x="8615" y="10244"/>
                </a:lnTo>
                <a:lnTo>
                  <a:pt x="8542" y="10074"/>
                </a:lnTo>
                <a:lnTo>
                  <a:pt x="8420" y="9904"/>
                </a:lnTo>
                <a:lnTo>
                  <a:pt x="8177" y="9636"/>
                </a:lnTo>
                <a:lnTo>
                  <a:pt x="8055" y="9490"/>
                </a:lnTo>
                <a:lnTo>
                  <a:pt x="7982" y="9344"/>
                </a:lnTo>
                <a:lnTo>
                  <a:pt x="7885" y="9174"/>
                </a:lnTo>
                <a:lnTo>
                  <a:pt x="7763" y="9052"/>
                </a:lnTo>
                <a:lnTo>
                  <a:pt x="8079" y="8760"/>
                </a:lnTo>
                <a:lnTo>
                  <a:pt x="8128" y="8906"/>
                </a:lnTo>
                <a:lnTo>
                  <a:pt x="8225" y="9028"/>
                </a:lnTo>
                <a:lnTo>
                  <a:pt x="8420" y="9271"/>
                </a:lnTo>
                <a:lnTo>
                  <a:pt x="8542" y="9466"/>
                </a:lnTo>
                <a:lnTo>
                  <a:pt x="8688" y="9661"/>
                </a:lnTo>
                <a:lnTo>
                  <a:pt x="8785" y="9758"/>
                </a:lnTo>
                <a:lnTo>
                  <a:pt x="8882" y="9831"/>
                </a:lnTo>
                <a:lnTo>
                  <a:pt x="8980" y="9879"/>
                </a:lnTo>
                <a:lnTo>
                  <a:pt x="9077" y="9928"/>
                </a:lnTo>
                <a:lnTo>
                  <a:pt x="8615" y="10366"/>
                </a:lnTo>
                <a:lnTo>
                  <a:pt x="8250" y="10682"/>
                </a:lnTo>
                <a:lnTo>
                  <a:pt x="8225" y="10634"/>
                </a:lnTo>
                <a:lnTo>
                  <a:pt x="8201" y="10585"/>
                </a:lnTo>
                <a:lnTo>
                  <a:pt x="8031" y="10366"/>
                </a:lnTo>
                <a:lnTo>
                  <a:pt x="7812" y="10171"/>
                </a:lnTo>
                <a:lnTo>
                  <a:pt x="7374" y="9782"/>
                </a:lnTo>
                <a:lnTo>
                  <a:pt x="6960" y="9393"/>
                </a:lnTo>
                <a:lnTo>
                  <a:pt x="6546" y="9004"/>
                </a:lnTo>
                <a:lnTo>
                  <a:pt x="5670" y="8225"/>
                </a:lnTo>
                <a:lnTo>
                  <a:pt x="5500" y="8079"/>
                </a:lnTo>
                <a:lnTo>
                  <a:pt x="5330" y="7933"/>
                </a:lnTo>
                <a:lnTo>
                  <a:pt x="5476" y="7787"/>
                </a:lnTo>
                <a:close/>
                <a:moveTo>
                  <a:pt x="5062" y="8152"/>
                </a:moveTo>
                <a:lnTo>
                  <a:pt x="5232" y="8322"/>
                </a:lnTo>
                <a:lnTo>
                  <a:pt x="5403" y="8493"/>
                </a:lnTo>
                <a:lnTo>
                  <a:pt x="6279" y="9271"/>
                </a:lnTo>
                <a:lnTo>
                  <a:pt x="6692" y="9636"/>
                </a:lnTo>
                <a:lnTo>
                  <a:pt x="7155" y="10025"/>
                </a:lnTo>
                <a:lnTo>
                  <a:pt x="7374" y="10220"/>
                </a:lnTo>
                <a:lnTo>
                  <a:pt x="7593" y="10415"/>
                </a:lnTo>
                <a:lnTo>
                  <a:pt x="7812" y="10609"/>
                </a:lnTo>
                <a:lnTo>
                  <a:pt x="8055" y="10780"/>
                </a:lnTo>
                <a:lnTo>
                  <a:pt x="8104" y="10804"/>
                </a:lnTo>
                <a:lnTo>
                  <a:pt x="7982" y="10901"/>
                </a:lnTo>
                <a:lnTo>
                  <a:pt x="6254" y="9466"/>
                </a:lnTo>
                <a:lnTo>
                  <a:pt x="5597" y="8882"/>
                </a:lnTo>
                <a:lnTo>
                  <a:pt x="5232" y="8590"/>
                </a:lnTo>
                <a:lnTo>
                  <a:pt x="5062" y="8468"/>
                </a:lnTo>
                <a:lnTo>
                  <a:pt x="4867" y="8347"/>
                </a:lnTo>
                <a:lnTo>
                  <a:pt x="5038" y="8176"/>
                </a:lnTo>
                <a:lnTo>
                  <a:pt x="5062" y="8152"/>
                </a:lnTo>
                <a:close/>
                <a:moveTo>
                  <a:pt x="4746" y="8493"/>
                </a:moveTo>
                <a:lnTo>
                  <a:pt x="4867" y="8663"/>
                </a:lnTo>
                <a:lnTo>
                  <a:pt x="5038" y="8809"/>
                </a:lnTo>
                <a:lnTo>
                  <a:pt x="5378" y="9101"/>
                </a:lnTo>
                <a:lnTo>
                  <a:pt x="6060" y="9636"/>
                </a:lnTo>
                <a:lnTo>
                  <a:pt x="7787" y="11072"/>
                </a:lnTo>
                <a:lnTo>
                  <a:pt x="7617" y="11218"/>
                </a:lnTo>
                <a:lnTo>
                  <a:pt x="7398" y="11047"/>
                </a:lnTo>
                <a:lnTo>
                  <a:pt x="7155" y="10877"/>
                </a:lnTo>
                <a:lnTo>
                  <a:pt x="6911" y="10707"/>
                </a:lnTo>
                <a:lnTo>
                  <a:pt x="6668" y="10536"/>
                </a:lnTo>
                <a:lnTo>
                  <a:pt x="6181" y="10123"/>
                </a:lnTo>
                <a:lnTo>
                  <a:pt x="5719" y="9709"/>
                </a:lnTo>
                <a:lnTo>
                  <a:pt x="5281" y="9247"/>
                </a:lnTo>
                <a:lnTo>
                  <a:pt x="4867" y="8760"/>
                </a:lnTo>
                <a:lnTo>
                  <a:pt x="4770" y="8663"/>
                </a:lnTo>
                <a:lnTo>
                  <a:pt x="4673" y="8566"/>
                </a:lnTo>
                <a:lnTo>
                  <a:pt x="4746" y="8493"/>
                </a:lnTo>
                <a:close/>
                <a:moveTo>
                  <a:pt x="11437" y="5256"/>
                </a:moveTo>
                <a:lnTo>
                  <a:pt x="11364" y="5281"/>
                </a:lnTo>
                <a:lnTo>
                  <a:pt x="11315" y="5305"/>
                </a:lnTo>
                <a:lnTo>
                  <a:pt x="11218" y="5354"/>
                </a:lnTo>
                <a:lnTo>
                  <a:pt x="10075" y="6376"/>
                </a:lnTo>
                <a:lnTo>
                  <a:pt x="8931" y="7422"/>
                </a:lnTo>
                <a:lnTo>
                  <a:pt x="8347" y="7933"/>
                </a:lnTo>
                <a:lnTo>
                  <a:pt x="7787" y="8468"/>
                </a:lnTo>
                <a:lnTo>
                  <a:pt x="7544" y="8663"/>
                </a:lnTo>
                <a:lnTo>
                  <a:pt x="7325" y="8882"/>
                </a:lnTo>
                <a:lnTo>
                  <a:pt x="7228" y="8785"/>
                </a:lnTo>
                <a:lnTo>
                  <a:pt x="7106" y="8712"/>
                </a:lnTo>
                <a:lnTo>
                  <a:pt x="6717" y="8395"/>
                </a:lnTo>
                <a:lnTo>
                  <a:pt x="6327" y="8079"/>
                </a:lnTo>
                <a:lnTo>
                  <a:pt x="6011" y="7763"/>
                </a:lnTo>
                <a:lnTo>
                  <a:pt x="5768" y="7568"/>
                </a:lnTo>
                <a:lnTo>
                  <a:pt x="5670" y="7495"/>
                </a:lnTo>
                <a:lnTo>
                  <a:pt x="5573" y="7446"/>
                </a:lnTo>
                <a:lnTo>
                  <a:pt x="5524" y="7422"/>
                </a:lnTo>
                <a:lnTo>
                  <a:pt x="5427" y="7373"/>
                </a:lnTo>
                <a:lnTo>
                  <a:pt x="5330" y="7373"/>
                </a:lnTo>
                <a:lnTo>
                  <a:pt x="5232" y="7398"/>
                </a:lnTo>
                <a:lnTo>
                  <a:pt x="5135" y="7446"/>
                </a:lnTo>
                <a:lnTo>
                  <a:pt x="4940" y="7568"/>
                </a:lnTo>
                <a:lnTo>
                  <a:pt x="4794" y="7690"/>
                </a:lnTo>
                <a:lnTo>
                  <a:pt x="4575" y="7860"/>
                </a:lnTo>
                <a:lnTo>
                  <a:pt x="4381" y="8030"/>
                </a:lnTo>
                <a:lnTo>
                  <a:pt x="4283" y="8152"/>
                </a:lnTo>
                <a:lnTo>
                  <a:pt x="4210" y="8249"/>
                </a:lnTo>
                <a:lnTo>
                  <a:pt x="4162" y="8371"/>
                </a:lnTo>
                <a:lnTo>
                  <a:pt x="4137" y="8493"/>
                </a:lnTo>
                <a:lnTo>
                  <a:pt x="4162" y="8566"/>
                </a:lnTo>
                <a:lnTo>
                  <a:pt x="4210" y="8639"/>
                </a:lnTo>
                <a:lnTo>
                  <a:pt x="4259" y="8687"/>
                </a:lnTo>
                <a:lnTo>
                  <a:pt x="4332" y="8712"/>
                </a:lnTo>
                <a:lnTo>
                  <a:pt x="4356" y="8809"/>
                </a:lnTo>
                <a:lnTo>
                  <a:pt x="4405" y="8906"/>
                </a:lnTo>
                <a:lnTo>
                  <a:pt x="4478" y="9028"/>
                </a:lnTo>
                <a:lnTo>
                  <a:pt x="4551" y="9150"/>
                </a:lnTo>
                <a:lnTo>
                  <a:pt x="4721" y="9344"/>
                </a:lnTo>
                <a:lnTo>
                  <a:pt x="4940" y="9588"/>
                </a:lnTo>
                <a:lnTo>
                  <a:pt x="5135" y="9831"/>
                </a:lnTo>
                <a:lnTo>
                  <a:pt x="5597" y="10269"/>
                </a:lnTo>
                <a:lnTo>
                  <a:pt x="5987" y="10634"/>
                </a:lnTo>
                <a:lnTo>
                  <a:pt x="6425" y="10999"/>
                </a:lnTo>
                <a:lnTo>
                  <a:pt x="6668" y="11169"/>
                </a:lnTo>
                <a:lnTo>
                  <a:pt x="6887" y="11315"/>
                </a:lnTo>
                <a:lnTo>
                  <a:pt x="7130" y="11461"/>
                </a:lnTo>
                <a:lnTo>
                  <a:pt x="7374" y="11583"/>
                </a:lnTo>
                <a:lnTo>
                  <a:pt x="7349" y="11607"/>
                </a:lnTo>
                <a:lnTo>
                  <a:pt x="7349" y="11680"/>
                </a:lnTo>
                <a:lnTo>
                  <a:pt x="7374" y="11753"/>
                </a:lnTo>
                <a:lnTo>
                  <a:pt x="7422" y="11777"/>
                </a:lnTo>
                <a:lnTo>
                  <a:pt x="7495" y="11777"/>
                </a:lnTo>
                <a:lnTo>
                  <a:pt x="7666" y="11729"/>
                </a:lnTo>
                <a:lnTo>
                  <a:pt x="7836" y="11631"/>
                </a:lnTo>
                <a:lnTo>
                  <a:pt x="7982" y="11534"/>
                </a:lnTo>
                <a:lnTo>
                  <a:pt x="8128" y="11412"/>
                </a:lnTo>
                <a:lnTo>
                  <a:pt x="8420" y="11145"/>
                </a:lnTo>
                <a:lnTo>
                  <a:pt x="8663" y="10901"/>
                </a:lnTo>
                <a:lnTo>
                  <a:pt x="9369" y="10244"/>
                </a:lnTo>
                <a:lnTo>
                  <a:pt x="10050" y="9563"/>
                </a:lnTo>
                <a:lnTo>
                  <a:pt x="10658" y="8955"/>
                </a:lnTo>
                <a:lnTo>
                  <a:pt x="11291" y="8298"/>
                </a:lnTo>
                <a:lnTo>
                  <a:pt x="11875" y="7617"/>
                </a:lnTo>
                <a:lnTo>
                  <a:pt x="12143" y="7276"/>
                </a:lnTo>
                <a:lnTo>
                  <a:pt x="12410" y="6911"/>
                </a:lnTo>
                <a:lnTo>
                  <a:pt x="12483" y="6960"/>
                </a:lnTo>
                <a:lnTo>
                  <a:pt x="12556" y="6984"/>
                </a:lnTo>
                <a:lnTo>
                  <a:pt x="12654" y="6984"/>
                </a:lnTo>
                <a:lnTo>
                  <a:pt x="12727" y="6935"/>
                </a:lnTo>
                <a:lnTo>
                  <a:pt x="12775" y="6887"/>
                </a:lnTo>
                <a:lnTo>
                  <a:pt x="12824" y="6814"/>
                </a:lnTo>
                <a:lnTo>
                  <a:pt x="12824" y="6741"/>
                </a:lnTo>
                <a:lnTo>
                  <a:pt x="12775" y="6643"/>
                </a:lnTo>
                <a:lnTo>
                  <a:pt x="12532" y="6327"/>
                </a:lnTo>
                <a:lnTo>
                  <a:pt x="12240" y="6011"/>
                </a:lnTo>
                <a:lnTo>
                  <a:pt x="11924" y="5646"/>
                </a:lnTo>
                <a:lnTo>
                  <a:pt x="11778" y="5475"/>
                </a:lnTo>
                <a:lnTo>
                  <a:pt x="11583" y="5305"/>
                </a:lnTo>
                <a:lnTo>
                  <a:pt x="11510" y="5256"/>
                </a:lnTo>
                <a:close/>
                <a:moveTo>
                  <a:pt x="8104" y="439"/>
                </a:moveTo>
                <a:lnTo>
                  <a:pt x="8371" y="487"/>
                </a:lnTo>
                <a:lnTo>
                  <a:pt x="8663" y="536"/>
                </a:lnTo>
                <a:lnTo>
                  <a:pt x="9247" y="585"/>
                </a:lnTo>
                <a:lnTo>
                  <a:pt x="9588" y="633"/>
                </a:lnTo>
                <a:lnTo>
                  <a:pt x="9904" y="706"/>
                </a:lnTo>
                <a:lnTo>
                  <a:pt x="10537" y="877"/>
                </a:lnTo>
                <a:lnTo>
                  <a:pt x="10877" y="998"/>
                </a:lnTo>
                <a:lnTo>
                  <a:pt x="11218" y="1120"/>
                </a:lnTo>
                <a:lnTo>
                  <a:pt x="11559" y="1266"/>
                </a:lnTo>
                <a:lnTo>
                  <a:pt x="11875" y="1412"/>
                </a:lnTo>
                <a:lnTo>
                  <a:pt x="12191" y="1582"/>
                </a:lnTo>
                <a:lnTo>
                  <a:pt x="12508" y="1752"/>
                </a:lnTo>
                <a:lnTo>
                  <a:pt x="13116" y="2166"/>
                </a:lnTo>
                <a:lnTo>
                  <a:pt x="13408" y="2385"/>
                </a:lnTo>
                <a:lnTo>
                  <a:pt x="13700" y="2628"/>
                </a:lnTo>
                <a:lnTo>
                  <a:pt x="13968" y="2896"/>
                </a:lnTo>
                <a:lnTo>
                  <a:pt x="14235" y="3188"/>
                </a:lnTo>
                <a:lnTo>
                  <a:pt x="14479" y="3456"/>
                </a:lnTo>
                <a:lnTo>
                  <a:pt x="14698" y="3772"/>
                </a:lnTo>
                <a:lnTo>
                  <a:pt x="14917" y="4088"/>
                </a:lnTo>
                <a:lnTo>
                  <a:pt x="15111" y="4405"/>
                </a:lnTo>
                <a:lnTo>
                  <a:pt x="15282" y="4745"/>
                </a:lnTo>
                <a:lnTo>
                  <a:pt x="15452" y="5086"/>
                </a:lnTo>
                <a:lnTo>
                  <a:pt x="15574" y="5427"/>
                </a:lnTo>
                <a:lnTo>
                  <a:pt x="15720" y="5792"/>
                </a:lnTo>
                <a:lnTo>
                  <a:pt x="15817" y="6157"/>
                </a:lnTo>
                <a:lnTo>
                  <a:pt x="15914" y="6522"/>
                </a:lnTo>
                <a:lnTo>
                  <a:pt x="15987" y="6887"/>
                </a:lnTo>
                <a:lnTo>
                  <a:pt x="16036" y="7276"/>
                </a:lnTo>
                <a:lnTo>
                  <a:pt x="16109" y="8079"/>
                </a:lnTo>
                <a:lnTo>
                  <a:pt x="16109" y="8468"/>
                </a:lnTo>
                <a:lnTo>
                  <a:pt x="16109" y="8858"/>
                </a:lnTo>
                <a:lnTo>
                  <a:pt x="16085" y="9271"/>
                </a:lnTo>
                <a:lnTo>
                  <a:pt x="16060" y="9661"/>
                </a:lnTo>
                <a:lnTo>
                  <a:pt x="15987" y="10050"/>
                </a:lnTo>
                <a:lnTo>
                  <a:pt x="15914" y="10439"/>
                </a:lnTo>
                <a:lnTo>
                  <a:pt x="15817" y="10828"/>
                </a:lnTo>
                <a:lnTo>
                  <a:pt x="15695" y="11193"/>
                </a:lnTo>
                <a:lnTo>
                  <a:pt x="15549" y="11558"/>
                </a:lnTo>
                <a:lnTo>
                  <a:pt x="15379" y="11899"/>
                </a:lnTo>
                <a:lnTo>
                  <a:pt x="15184" y="12240"/>
                </a:lnTo>
                <a:lnTo>
                  <a:pt x="14965" y="12580"/>
                </a:lnTo>
                <a:lnTo>
                  <a:pt x="14722" y="12872"/>
                </a:lnTo>
                <a:lnTo>
                  <a:pt x="14430" y="13189"/>
                </a:lnTo>
                <a:lnTo>
                  <a:pt x="14138" y="13456"/>
                </a:lnTo>
                <a:lnTo>
                  <a:pt x="13846" y="13700"/>
                </a:lnTo>
                <a:lnTo>
                  <a:pt x="13530" y="13943"/>
                </a:lnTo>
                <a:lnTo>
                  <a:pt x="13213" y="14186"/>
                </a:lnTo>
                <a:lnTo>
                  <a:pt x="12532" y="14624"/>
                </a:lnTo>
                <a:lnTo>
                  <a:pt x="11851" y="15014"/>
                </a:lnTo>
                <a:lnTo>
                  <a:pt x="11510" y="15184"/>
                </a:lnTo>
                <a:lnTo>
                  <a:pt x="11145" y="15330"/>
                </a:lnTo>
                <a:lnTo>
                  <a:pt x="10415" y="15622"/>
                </a:lnTo>
                <a:lnTo>
                  <a:pt x="10050" y="15744"/>
                </a:lnTo>
                <a:lnTo>
                  <a:pt x="9685" y="15841"/>
                </a:lnTo>
                <a:lnTo>
                  <a:pt x="9320" y="15963"/>
                </a:lnTo>
                <a:lnTo>
                  <a:pt x="8980" y="16109"/>
                </a:lnTo>
                <a:lnTo>
                  <a:pt x="8907" y="16157"/>
                </a:lnTo>
                <a:lnTo>
                  <a:pt x="8882" y="16230"/>
                </a:lnTo>
                <a:lnTo>
                  <a:pt x="8104" y="16230"/>
                </a:lnTo>
                <a:lnTo>
                  <a:pt x="7739" y="16206"/>
                </a:lnTo>
                <a:lnTo>
                  <a:pt x="7349" y="16157"/>
                </a:lnTo>
                <a:lnTo>
                  <a:pt x="6984" y="16109"/>
                </a:lnTo>
                <a:lnTo>
                  <a:pt x="6619" y="16011"/>
                </a:lnTo>
                <a:lnTo>
                  <a:pt x="6254" y="15914"/>
                </a:lnTo>
                <a:lnTo>
                  <a:pt x="5889" y="15817"/>
                </a:lnTo>
                <a:lnTo>
                  <a:pt x="5524" y="15695"/>
                </a:lnTo>
                <a:lnTo>
                  <a:pt x="5184" y="15549"/>
                </a:lnTo>
                <a:lnTo>
                  <a:pt x="4843" y="15379"/>
                </a:lnTo>
                <a:lnTo>
                  <a:pt x="4502" y="15208"/>
                </a:lnTo>
                <a:lnTo>
                  <a:pt x="4162" y="15014"/>
                </a:lnTo>
                <a:lnTo>
                  <a:pt x="3845" y="14795"/>
                </a:lnTo>
                <a:lnTo>
                  <a:pt x="3553" y="14576"/>
                </a:lnTo>
                <a:lnTo>
                  <a:pt x="3237" y="14357"/>
                </a:lnTo>
                <a:lnTo>
                  <a:pt x="2921" y="14065"/>
                </a:lnTo>
                <a:lnTo>
                  <a:pt x="2629" y="13797"/>
                </a:lnTo>
                <a:lnTo>
                  <a:pt x="2361" y="13481"/>
                </a:lnTo>
                <a:lnTo>
                  <a:pt x="2094" y="13164"/>
                </a:lnTo>
                <a:lnTo>
                  <a:pt x="1850" y="12824"/>
                </a:lnTo>
                <a:lnTo>
                  <a:pt x="1631" y="12483"/>
                </a:lnTo>
                <a:lnTo>
                  <a:pt x="1437" y="12142"/>
                </a:lnTo>
                <a:lnTo>
                  <a:pt x="1242" y="11777"/>
                </a:lnTo>
                <a:lnTo>
                  <a:pt x="1096" y="11412"/>
                </a:lnTo>
                <a:lnTo>
                  <a:pt x="950" y="11023"/>
                </a:lnTo>
                <a:lnTo>
                  <a:pt x="804" y="10634"/>
                </a:lnTo>
                <a:lnTo>
                  <a:pt x="707" y="10244"/>
                </a:lnTo>
                <a:lnTo>
                  <a:pt x="609" y="9831"/>
                </a:lnTo>
                <a:lnTo>
                  <a:pt x="561" y="9442"/>
                </a:lnTo>
                <a:lnTo>
                  <a:pt x="512" y="9028"/>
                </a:lnTo>
                <a:lnTo>
                  <a:pt x="463" y="8614"/>
                </a:lnTo>
                <a:lnTo>
                  <a:pt x="463" y="8201"/>
                </a:lnTo>
                <a:lnTo>
                  <a:pt x="488" y="7787"/>
                </a:lnTo>
                <a:lnTo>
                  <a:pt x="512" y="7373"/>
                </a:lnTo>
                <a:lnTo>
                  <a:pt x="585" y="6960"/>
                </a:lnTo>
                <a:lnTo>
                  <a:pt x="658" y="6570"/>
                </a:lnTo>
                <a:lnTo>
                  <a:pt x="755" y="6181"/>
                </a:lnTo>
                <a:lnTo>
                  <a:pt x="877" y="5792"/>
                </a:lnTo>
                <a:lnTo>
                  <a:pt x="1023" y="5402"/>
                </a:lnTo>
                <a:lnTo>
                  <a:pt x="1169" y="5037"/>
                </a:lnTo>
                <a:lnTo>
                  <a:pt x="1364" y="4672"/>
                </a:lnTo>
                <a:lnTo>
                  <a:pt x="1558" y="4307"/>
                </a:lnTo>
                <a:lnTo>
                  <a:pt x="1777" y="3967"/>
                </a:lnTo>
                <a:lnTo>
                  <a:pt x="1996" y="3626"/>
                </a:lnTo>
                <a:lnTo>
                  <a:pt x="2264" y="3310"/>
                </a:lnTo>
                <a:lnTo>
                  <a:pt x="2532" y="2993"/>
                </a:lnTo>
                <a:lnTo>
                  <a:pt x="2823" y="2701"/>
                </a:lnTo>
                <a:lnTo>
                  <a:pt x="3115" y="2434"/>
                </a:lnTo>
                <a:lnTo>
                  <a:pt x="3432" y="2190"/>
                </a:lnTo>
                <a:lnTo>
                  <a:pt x="3748" y="1947"/>
                </a:lnTo>
                <a:lnTo>
                  <a:pt x="4089" y="1728"/>
                </a:lnTo>
                <a:lnTo>
                  <a:pt x="4429" y="1509"/>
                </a:lnTo>
                <a:lnTo>
                  <a:pt x="4794" y="1339"/>
                </a:lnTo>
                <a:lnTo>
                  <a:pt x="5159" y="1169"/>
                </a:lnTo>
                <a:lnTo>
                  <a:pt x="5524" y="998"/>
                </a:lnTo>
                <a:lnTo>
                  <a:pt x="5865" y="877"/>
                </a:lnTo>
                <a:lnTo>
                  <a:pt x="6206" y="779"/>
                </a:lnTo>
                <a:lnTo>
                  <a:pt x="6911" y="609"/>
                </a:lnTo>
                <a:lnTo>
                  <a:pt x="7203" y="560"/>
                </a:lnTo>
                <a:lnTo>
                  <a:pt x="7520" y="536"/>
                </a:lnTo>
                <a:lnTo>
                  <a:pt x="7812" y="487"/>
                </a:lnTo>
                <a:lnTo>
                  <a:pt x="8104" y="439"/>
                </a:lnTo>
                <a:close/>
                <a:moveTo>
                  <a:pt x="7690" y="1"/>
                </a:moveTo>
                <a:lnTo>
                  <a:pt x="7374" y="25"/>
                </a:lnTo>
                <a:lnTo>
                  <a:pt x="7057" y="74"/>
                </a:lnTo>
                <a:lnTo>
                  <a:pt x="6644" y="147"/>
                </a:lnTo>
                <a:lnTo>
                  <a:pt x="6206" y="244"/>
                </a:lnTo>
                <a:lnTo>
                  <a:pt x="5792" y="366"/>
                </a:lnTo>
                <a:lnTo>
                  <a:pt x="5403" y="512"/>
                </a:lnTo>
                <a:lnTo>
                  <a:pt x="5013" y="682"/>
                </a:lnTo>
                <a:lnTo>
                  <a:pt x="4624" y="852"/>
                </a:lnTo>
                <a:lnTo>
                  <a:pt x="4259" y="1047"/>
                </a:lnTo>
                <a:lnTo>
                  <a:pt x="3918" y="1266"/>
                </a:lnTo>
                <a:lnTo>
                  <a:pt x="3578" y="1485"/>
                </a:lnTo>
                <a:lnTo>
                  <a:pt x="3237" y="1752"/>
                </a:lnTo>
                <a:lnTo>
                  <a:pt x="2921" y="1996"/>
                </a:lnTo>
                <a:lnTo>
                  <a:pt x="2604" y="2288"/>
                </a:lnTo>
                <a:lnTo>
                  <a:pt x="2288" y="2580"/>
                </a:lnTo>
                <a:lnTo>
                  <a:pt x="1996" y="2896"/>
                </a:lnTo>
                <a:lnTo>
                  <a:pt x="1704" y="3237"/>
                </a:lnTo>
                <a:lnTo>
                  <a:pt x="1461" y="3577"/>
                </a:lnTo>
                <a:lnTo>
                  <a:pt x="1218" y="3942"/>
                </a:lnTo>
                <a:lnTo>
                  <a:pt x="999" y="4307"/>
                </a:lnTo>
                <a:lnTo>
                  <a:pt x="804" y="4697"/>
                </a:lnTo>
                <a:lnTo>
                  <a:pt x="634" y="5086"/>
                </a:lnTo>
                <a:lnTo>
                  <a:pt x="488" y="5500"/>
                </a:lnTo>
                <a:lnTo>
                  <a:pt x="342" y="5889"/>
                </a:lnTo>
                <a:lnTo>
                  <a:pt x="244" y="6303"/>
                </a:lnTo>
                <a:lnTo>
                  <a:pt x="147" y="6741"/>
                </a:lnTo>
                <a:lnTo>
                  <a:pt x="74" y="7154"/>
                </a:lnTo>
                <a:lnTo>
                  <a:pt x="25" y="7592"/>
                </a:lnTo>
                <a:lnTo>
                  <a:pt x="1" y="8030"/>
                </a:lnTo>
                <a:lnTo>
                  <a:pt x="1" y="8468"/>
                </a:lnTo>
                <a:lnTo>
                  <a:pt x="1" y="8906"/>
                </a:lnTo>
                <a:lnTo>
                  <a:pt x="50" y="9344"/>
                </a:lnTo>
                <a:lnTo>
                  <a:pt x="98" y="9782"/>
                </a:lnTo>
                <a:lnTo>
                  <a:pt x="196" y="10196"/>
                </a:lnTo>
                <a:lnTo>
                  <a:pt x="293" y="10609"/>
                </a:lnTo>
                <a:lnTo>
                  <a:pt x="439" y="11023"/>
                </a:lnTo>
                <a:lnTo>
                  <a:pt x="585" y="11412"/>
                </a:lnTo>
                <a:lnTo>
                  <a:pt x="755" y="11802"/>
                </a:lnTo>
                <a:lnTo>
                  <a:pt x="926" y="12167"/>
                </a:lnTo>
                <a:lnTo>
                  <a:pt x="1145" y="12532"/>
                </a:lnTo>
                <a:lnTo>
                  <a:pt x="1364" y="12897"/>
                </a:lnTo>
                <a:lnTo>
                  <a:pt x="1607" y="13237"/>
                </a:lnTo>
                <a:lnTo>
                  <a:pt x="1875" y="13578"/>
                </a:lnTo>
                <a:lnTo>
                  <a:pt x="2142" y="13870"/>
                </a:lnTo>
                <a:lnTo>
                  <a:pt x="2434" y="14186"/>
                </a:lnTo>
                <a:lnTo>
                  <a:pt x="2726" y="14478"/>
                </a:lnTo>
                <a:lnTo>
                  <a:pt x="3067" y="14746"/>
                </a:lnTo>
                <a:lnTo>
                  <a:pt x="3383" y="14989"/>
                </a:lnTo>
                <a:lnTo>
                  <a:pt x="3724" y="15233"/>
                </a:lnTo>
                <a:lnTo>
                  <a:pt x="4089" y="15452"/>
                </a:lnTo>
                <a:lnTo>
                  <a:pt x="4454" y="15671"/>
                </a:lnTo>
                <a:lnTo>
                  <a:pt x="4819" y="15841"/>
                </a:lnTo>
                <a:lnTo>
                  <a:pt x="5208" y="16011"/>
                </a:lnTo>
                <a:lnTo>
                  <a:pt x="5597" y="16182"/>
                </a:lnTo>
                <a:lnTo>
                  <a:pt x="6011" y="16303"/>
                </a:lnTo>
                <a:lnTo>
                  <a:pt x="6425" y="16401"/>
                </a:lnTo>
                <a:lnTo>
                  <a:pt x="6838" y="16498"/>
                </a:lnTo>
                <a:lnTo>
                  <a:pt x="7252" y="16571"/>
                </a:lnTo>
                <a:lnTo>
                  <a:pt x="7690" y="16620"/>
                </a:lnTo>
                <a:lnTo>
                  <a:pt x="8128" y="16644"/>
                </a:lnTo>
                <a:lnTo>
                  <a:pt x="8566" y="16644"/>
                </a:lnTo>
                <a:lnTo>
                  <a:pt x="9004" y="16620"/>
                </a:lnTo>
                <a:lnTo>
                  <a:pt x="9101" y="16571"/>
                </a:lnTo>
                <a:lnTo>
                  <a:pt x="9174" y="16522"/>
                </a:lnTo>
                <a:lnTo>
                  <a:pt x="9539" y="16498"/>
                </a:lnTo>
                <a:lnTo>
                  <a:pt x="9929" y="16425"/>
                </a:lnTo>
                <a:lnTo>
                  <a:pt x="10318" y="16303"/>
                </a:lnTo>
                <a:lnTo>
                  <a:pt x="10707" y="16182"/>
                </a:lnTo>
                <a:lnTo>
                  <a:pt x="11072" y="16011"/>
                </a:lnTo>
                <a:lnTo>
                  <a:pt x="11437" y="15841"/>
                </a:lnTo>
                <a:lnTo>
                  <a:pt x="12143" y="15500"/>
                </a:lnTo>
                <a:lnTo>
                  <a:pt x="12508" y="15306"/>
                </a:lnTo>
                <a:lnTo>
                  <a:pt x="12848" y="15087"/>
                </a:lnTo>
                <a:lnTo>
                  <a:pt x="13213" y="14868"/>
                </a:lnTo>
                <a:lnTo>
                  <a:pt x="13554" y="14624"/>
                </a:lnTo>
                <a:lnTo>
                  <a:pt x="13895" y="14381"/>
                </a:lnTo>
                <a:lnTo>
                  <a:pt x="14211" y="14138"/>
                </a:lnTo>
                <a:lnTo>
                  <a:pt x="14527" y="13846"/>
                </a:lnTo>
                <a:lnTo>
                  <a:pt x="14819" y="13578"/>
                </a:lnTo>
                <a:lnTo>
                  <a:pt x="15111" y="13262"/>
                </a:lnTo>
                <a:lnTo>
                  <a:pt x="15379" y="12945"/>
                </a:lnTo>
                <a:lnTo>
                  <a:pt x="15598" y="12605"/>
                </a:lnTo>
                <a:lnTo>
                  <a:pt x="15817" y="12240"/>
                </a:lnTo>
                <a:lnTo>
                  <a:pt x="15987" y="11875"/>
                </a:lnTo>
                <a:lnTo>
                  <a:pt x="16158" y="11485"/>
                </a:lnTo>
                <a:lnTo>
                  <a:pt x="16279" y="11096"/>
                </a:lnTo>
                <a:lnTo>
                  <a:pt x="16401" y="10682"/>
                </a:lnTo>
                <a:lnTo>
                  <a:pt x="16474" y="10269"/>
                </a:lnTo>
                <a:lnTo>
                  <a:pt x="16547" y="9855"/>
                </a:lnTo>
                <a:lnTo>
                  <a:pt x="16596" y="9442"/>
                </a:lnTo>
                <a:lnTo>
                  <a:pt x="16620" y="9028"/>
                </a:lnTo>
                <a:lnTo>
                  <a:pt x="16620" y="8614"/>
                </a:lnTo>
                <a:lnTo>
                  <a:pt x="16596" y="8176"/>
                </a:lnTo>
                <a:lnTo>
                  <a:pt x="16571" y="7787"/>
                </a:lnTo>
                <a:lnTo>
                  <a:pt x="16523" y="7373"/>
                </a:lnTo>
                <a:lnTo>
                  <a:pt x="16450" y="6960"/>
                </a:lnTo>
                <a:lnTo>
                  <a:pt x="16377" y="6570"/>
                </a:lnTo>
                <a:lnTo>
                  <a:pt x="16279" y="6181"/>
                </a:lnTo>
                <a:lnTo>
                  <a:pt x="16158" y="5792"/>
                </a:lnTo>
                <a:lnTo>
                  <a:pt x="16036" y="5402"/>
                </a:lnTo>
                <a:lnTo>
                  <a:pt x="15890" y="5037"/>
                </a:lnTo>
                <a:lnTo>
                  <a:pt x="15720" y="4672"/>
                </a:lnTo>
                <a:lnTo>
                  <a:pt x="15549" y="4332"/>
                </a:lnTo>
                <a:lnTo>
                  <a:pt x="15355" y="3991"/>
                </a:lnTo>
                <a:lnTo>
                  <a:pt x="15136" y="3650"/>
                </a:lnTo>
                <a:lnTo>
                  <a:pt x="14917" y="3334"/>
                </a:lnTo>
                <a:lnTo>
                  <a:pt x="14649" y="3018"/>
                </a:lnTo>
                <a:lnTo>
                  <a:pt x="14406" y="2701"/>
                </a:lnTo>
                <a:lnTo>
                  <a:pt x="14114" y="2434"/>
                </a:lnTo>
                <a:lnTo>
                  <a:pt x="13822" y="2142"/>
                </a:lnTo>
                <a:lnTo>
                  <a:pt x="13505" y="1874"/>
                </a:lnTo>
                <a:lnTo>
                  <a:pt x="13213" y="1680"/>
                </a:lnTo>
                <a:lnTo>
                  <a:pt x="12897" y="1461"/>
                </a:lnTo>
                <a:lnTo>
                  <a:pt x="12605" y="1266"/>
                </a:lnTo>
                <a:lnTo>
                  <a:pt x="12289" y="1096"/>
                </a:lnTo>
                <a:lnTo>
                  <a:pt x="11632" y="779"/>
                </a:lnTo>
                <a:lnTo>
                  <a:pt x="10950" y="536"/>
                </a:lnTo>
                <a:lnTo>
                  <a:pt x="10561" y="414"/>
                </a:lnTo>
                <a:lnTo>
                  <a:pt x="10172" y="293"/>
                </a:lnTo>
                <a:lnTo>
                  <a:pt x="9783" y="220"/>
                </a:lnTo>
                <a:lnTo>
                  <a:pt x="9369" y="147"/>
                </a:lnTo>
                <a:lnTo>
                  <a:pt x="8834" y="74"/>
                </a:lnTo>
                <a:lnTo>
                  <a:pt x="8542" y="49"/>
                </a:lnTo>
                <a:lnTo>
                  <a:pt x="8274" y="74"/>
                </a:lnTo>
                <a:lnTo>
                  <a:pt x="8128" y="25"/>
                </a:lnTo>
                <a:lnTo>
                  <a:pt x="7982" y="1"/>
                </a:lnTo>
                <a:close/>
              </a:path>
            </a:pathLst>
          </a:custGeom>
          <a:solidFill>
            <a:srgbClr val="005689"/>
          </a:solidFill>
          <a:ln>
            <a:noFill/>
          </a:ln>
          <a:effectLst>
            <a:outerShdw blurRad="50800" dist="50800" dir="5400000" algn="ctr" rotWithShape="0">
              <a:srgbClr val="000000">
                <a:alpha val="84000"/>
              </a:srgbClr>
            </a:outerShdw>
          </a:effectLst>
        </p:spPr>
        <p:txBody>
          <a:bodyPr spcFirstLastPara="1" wrap="square" lIns="121900" tIns="121900" rIns="121900" bIns="121900" anchor="ctr" anchorCtr="0">
            <a:noAutofit/>
          </a:bodyPr>
          <a:lstStyle/>
          <a:p>
            <a:endParaRPr sz="2400"/>
          </a:p>
        </p:txBody>
      </p:sp>
      <p:sp>
        <p:nvSpPr>
          <p:cNvPr id="10" name="Title 3">
            <a:extLst>
              <a:ext uri="{FF2B5EF4-FFF2-40B4-BE49-F238E27FC236}">
                <a16:creationId xmlns:a16="http://schemas.microsoft.com/office/drawing/2014/main" id="{50992963-403B-3B61-368E-0B3FB2C2B5DD}"/>
              </a:ext>
            </a:extLst>
          </p:cNvPr>
          <p:cNvSpPr txBox="1">
            <a:spLocks/>
          </p:cNvSpPr>
          <p:nvPr/>
        </p:nvSpPr>
        <p:spPr>
          <a:xfrm>
            <a:off x="4039048" y="837631"/>
            <a:ext cx="5994429" cy="76217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UTC</a:t>
            </a:r>
            <a:r>
              <a:rPr lang="en-KE" sz="2800" dirty="0">
                <a:solidFill>
                  <a:srgbClr val="00B2E2"/>
                </a:solidFill>
                <a:latin typeface="Fredoka One" panose="02000000000000000000" pitchFamily="2" charset="77"/>
              </a:rPr>
              <a:t> #</a:t>
            </a:r>
            <a:r>
              <a:rPr lang="en-KE" sz="2800" dirty="0">
                <a:solidFill>
                  <a:srgbClr val="005689"/>
                </a:solidFill>
                <a:latin typeface="Fredoka One" panose="02000000000000000000" pitchFamily="2" charset="77"/>
              </a:rPr>
              <a:t>Housing</a:t>
            </a:r>
            <a:r>
              <a:rPr lang="en-KE" sz="2800" dirty="0">
                <a:solidFill>
                  <a:srgbClr val="00B2E2"/>
                </a:solidFill>
                <a:latin typeface="Fredoka One" panose="02000000000000000000" pitchFamily="2" charset="77"/>
              </a:rPr>
              <a:t>Matters</a:t>
            </a:r>
            <a:br>
              <a:rPr lang="en-KE" sz="2800" dirty="0">
                <a:solidFill>
                  <a:srgbClr val="00B2E2"/>
                </a:solidFill>
                <a:latin typeface="Fredoka One" panose="02000000000000000000" pitchFamily="2" charset="77"/>
              </a:rPr>
            </a:br>
            <a:endParaRPr lang="en-KE" sz="2800" u="sng" dirty="0">
              <a:solidFill>
                <a:srgbClr val="005689"/>
              </a:solidFill>
            </a:endParaRPr>
          </a:p>
        </p:txBody>
      </p:sp>
      <p:sp>
        <p:nvSpPr>
          <p:cNvPr id="11" name="Google Shape;254;p23">
            <a:extLst>
              <a:ext uri="{FF2B5EF4-FFF2-40B4-BE49-F238E27FC236}">
                <a16:creationId xmlns:a16="http://schemas.microsoft.com/office/drawing/2014/main" id="{EB76F5F9-11CB-F1F3-FDE5-F9853BAAA2CD}"/>
              </a:ext>
            </a:extLst>
          </p:cNvPr>
          <p:cNvSpPr txBox="1">
            <a:spLocks/>
          </p:cNvSpPr>
          <p:nvPr/>
        </p:nvSpPr>
        <p:spPr>
          <a:xfrm>
            <a:off x="6896472" y="4784609"/>
            <a:ext cx="2356001" cy="1619488"/>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30200" algn="l" rtl="0">
              <a:lnSpc>
                <a:spcPct val="115000"/>
              </a:lnSpc>
              <a:spcBef>
                <a:spcPts val="600"/>
              </a:spcBef>
              <a:spcAft>
                <a:spcPts val="0"/>
              </a:spcAft>
              <a:buClr>
                <a:schemeClr val="accent2"/>
              </a:buClr>
              <a:buSzPts val="1600"/>
              <a:buFont typeface="Open Sans Light"/>
              <a:buChar char="⬩"/>
              <a:defRPr sz="1600" b="0" i="0" u="none" strike="noStrike" cap="none">
                <a:solidFill>
                  <a:schemeClr val="dk1"/>
                </a:solidFill>
                <a:latin typeface="Open Sans Light"/>
                <a:ea typeface="Open Sans Light"/>
                <a:cs typeface="Open Sans Light"/>
                <a:sym typeface="Open Sans Light"/>
              </a:defRPr>
            </a:lvl1pPr>
            <a:lvl2pPr marL="914400" marR="0" lvl="1" indent="-330200" algn="l" rtl="0">
              <a:lnSpc>
                <a:spcPct val="115000"/>
              </a:lnSpc>
              <a:spcBef>
                <a:spcPts val="0"/>
              </a:spcBef>
              <a:spcAft>
                <a:spcPts val="0"/>
              </a:spcAft>
              <a:buClr>
                <a:schemeClr val="accent2"/>
              </a:buClr>
              <a:buSzPts val="1600"/>
              <a:buFont typeface="Open Sans Light"/>
              <a:buChar char="◇"/>
              <a:defRPr sz="1600" b="0" i="0" u="none" strike="noStrike" cap="none">
                <a:solidFill>
                  <a:schemeClr val="dk1"/>
                </a:solidFill>
                <a:latin typeface="Open Sans Light"/>
                <a:ea typeface="Open Sans Light"/>
                <a:cs typeface="Open Sans Light"/>
                <a:sym typeface="Open Sans Light"/>
              </a:defRPr>
            </a:lvl2pPr>
            <a:lvl3pPr marL="1371600" marR="0" lvl="2" indent="-330200" algn="l" rtl="0">
              <a:lnSpc>
                <a:spcPct val="115000"/>
              </a:lnSpc>
              <a:spcBef>
                <a:spcPts val="0"/>
              </a:spcBef>
              <a:spcAft>
                <a:spcPts val="0"/>
              </a:spcAft>
              <a:buClr>
                <a:schemeClr val="accent2"/>
              </a:buClr>
              <a:buSzPts val="1600"/>
              <a:buFont typeface="Open Sans Light"/>
              <a:buChar char="■"/>
              <a:defRPr sz="1600" b="0" i="0" u="none" strike="noStrike" cap="none">
                <a:solidFill>
                  <a:schemeClr val="dk1"/>
                </a:solidFill>
                <a:latin typeface="Open Sans Light"/>
                <a:ea typeface="Open Sans Light"/>
                <a:cs typeface="Open Sans Light"/>
                <a:sym typeface="Open Sans Light"/>
              </a:defRPr>
            </a:lvl3pPr>
            <a:lvl4pPr marL="1828800" marR="0" lvl="3" indent="-330200" algn="l" rtl="0">
              <a:lnSpc>
                <a:spcPct val="115000"/>
              </a:lnSpc>
              <a:spcBef>
                <a:spcPts val="0"/>
              </a:spcBef>
              <a:spcAft>
                <a:spcPts val="0"/>
              </a:spcAft>
              <a:buClr>
                <a:schemeClr val="accent2"/>
              </a:buClr>
              <a:buSzPts val="1600"/>
              <a:buFont typeface="Open Sans Light"/>
              <a:buChar char="●"/>
              <a:defRPr sz="1600" b="0" i="0" u="none" strike="noStrike" cap="none">
                <a:solidFill>
                  <a:schemeClr val="dk1"/>
                </a:solidFill>
                <a:latin typeface="Open Sans Light"/>
                <a:ea typeface="Open Sans Light"/>
                <a:cs typeface="Open Sans Light"/>
                <a:sym typeface="Open Sans Light"/>
              </a:defRPr>
            </a:lvl4pPr>
            <a:lvl5pPr marL="2286000" marR="0" lvl="4" indent="-330200" algn="l" rtl="0">
              <a:lnSpc>
                <a:spcPct val="115000"/>
              </a:lnSpc>
              <a:spcBef>
                <a:spcPts val="0"/>
              </a:spcBef>
              <a:spcAft>
                <a:spcPts val="0"/>
              </a:spcAft>
              <a:buClr>
                <a:schemeClr val="accent2"/>
              </a:buClr>
              <a:buSzPts val="1600"/>
              <a:buFont typeface="Open Sans Light"/>
              <a:buChar char="○"/>
              <a:defRPr sz="1600" b="0" i="0" u="none" strike="noStrike" cap="none">
                <a:solidFill>
                  <a:schemeClr val="dk1"/>
                </a:solidFill>
                <a:latin typeface="Open Sans Light"/>
                <a:ea typeface="Open Sans Light"/>
                <a:cs typeface="Open Sans Light"/>
                <a:sym typeface="Open Sans Light"/>
              </a:defRPr>
            </a:lvl5pPr>
            <a:lvl6pPr marL="2743200" marR="0" lvl="5" indent="-330200" algn="l" rtl="0">
              <a:lnSpc>
                <a:spcPct val="115000"/>
              </a:lnSpc>
              <a:spcBef>
                <a:spcPts val="0"/>
              </a:spcBef>
              <a:spcAft>
                <a:spcPts val="0"/>
              </a:spcAft>
              <a:buClr>
                <a:schemeClr val="accent2"/>
              </a:buClr>
              <a:buSzPts val="1600"/>
              <a:buFont typeface="Open Sans Light"/>
              <a:buChar char="■"/>
              <a:defRPr sz="1600" b="0" i="0" u="none" strike="noStrike" cap="none">
                <a:solidFill>
                  <a:schemeClr val="dk1"/>
                </a:solidFill>
                <a:latin typeface="Open Sans Light"/>
                <a:ea typeface="Open Sans Light"/>
                <a:cs typeface="Open Sans Light"/>
                <a:sym typeface="Open Sans Light"/>
              </a:defRPr>
            </a:lvl6pPr>
            <a:lvl7pPr marL="3200400" marR="0" lvl="6" indent="-330200" algn="l" rtl="0">
              <a:lnSpc>
                <a:spcPct val="115000"/>
              </a:lnSpc>
              <a:spcBef>
                <a:spcPts val="0"/>
              </a:spcBef>
              <a:spcAft>
                <a:spcPts val="0"/>
              </a:spcAft>
              <a:buClr>
                <a:schemeClr val="accent2"/>
              </a:buClr>
              <a:buSzPts val="1600"/>
              <a:buFont typeface="Open Sans Light"/>
              <a:buChar char="●"/>
              <a:defRPr sz="1600" b="0" i="0" u="none" strike="noStrike" cap="none">
                <a:solidFill>
                  <a:schemeClr val="dk1"/>
                </a:solidFill>
                <a:latin typeface="Open Sans Light"/>
                <a:ea typeface="Open Sans Light"/>
                <a:cs typeface="Open Sans Light"/>
                <a:sym typeface="Open Sans Light"/>
              </a:defRPr>
            </a:lvl7pPr>
            <a:lvl8pPr marL="3657600" marR="0" lvl="7" indent="-330200" algn="l" rtl="0">
              <a:lnSpc>
                <a:spcPct val="115000"/>
              </a:lnSpc>
              <a:spcBef>
                <a:spcPts val="0"/>
              </a:spcBef>
              <a:spcAft>
                <a:spcPts val="0"/>
              </a:spcAft>
              <a:buClr>
                <a:schemeClr val="accent2"/>
              </a:buClr>
              <a:buSzPts val="1600"/>
              <a:buFont typeface="Open Sans Light"/>
              <a:buChar char="○"/>
              <a:defRPr sz="1600" b="0" i="0" u="none" strike="noStrike" cap="none">
                <a:solidFill>
                  <a:schemeClr val="dk1"/>
                </a:solidFill>
                <a:latin typeface="Open Sans Light"/>
                <a:ea typeface="Open Sans Light"/>
                <a:cs typeface="Open Sans Light"/>
                <a:sym typeface="Open Sans Light"/>
              </a:defRPr>
            </a:lvl8pPr>
            <a:lvl9pPr marL="4114800" marR="0" lvl="8" indent="-330200" algn="l" rtl="0">
              <a:lnSpc>
                <a:spcPct val="115000"/>
              </a:lnSpc>
              <a:spcBef>
                <a:spcPts val="0"/>
              </a:spcBef>
              <a:spcAft>
                <a:spcPts val="0"/>
              </a:spcAft>
              <a:buClr>
                <a:schemeClr val="accent2"/>
              </a:buClr>
              <a:buSzPts val="1600"/>
              <a:buFont typeface="Open Sans Light"/>
              <a:buChar char="■"/>
              <a:defRPr sz="1600" b="0" i="0" u="none" strike="noStrike" cap="none">
                <a:solidFill>
                  <a:schemeClr val="dk1"/>
                </a:solidFill>
                <a:latin typeface="Open Sans Light"/>
                <a:ea typeface="Open Sans Light"/>
                <a:cs typeface="Open Sans Light"/>
                <a:sym typeface="Open Sans Light"/>
              </a:defRPr>
            </a:lvl9pPr>
          </a:lstStyle>
          <a:p>
            <a:pPr marL="0" indent="0">
              <a:buNone/>
            </a:pPr>
            <a:r>
              <a:rPr lang="en-US" sz="1400" b="1" dirty="0">
                <a:solidFill>
                  <a:srgbClr val="005689"/>
                </a:solidFill>
                <a:latin typeface="Montserrat" pitchFamily="2" charset="77"/>
              </a:rPr>
              <a:t>4. ACTION PLAN(S)</a:t>
            </a:r>
          </a:p>
          <a:p>
            <a:pPr marL="0" indent="0">
              <a:buNone/>
            </a:pPr>
            <a:r>
              <a:rPr lang="en-US" sz="1400" dirty="0">
                <a:solidFill>
                  <a:srgbClr val="005689"/>
                </a:solidFill>
                <a:latin typeface="Montserrat" pitchFamily="2" charset="77"/>
              </a:rPr>
              <a:t>One or several action plans to achieve the defined actions and commitments.</a:t>
            </a:r>
            <a:endParaRPr lang="en-KE" sz="1400" dirty="0">
              <a:solidFill>
                <a:srgbClr val="005689"/>
              </a:solidFill>
              <a:latin typeface="Montserrat" pitchFamily="2" charset="77"/>
            </a:endParaRPr>
          </a:p>
          <a:p>
            <a:pPr marL="0" indent="0">
              <a:buNone/>
            </a:pPr>
            <a:endParaRPr lang="en-KE" sz="1400" dirty="0">
              <a:solidFill>
                <a:srgbClr val="005689"/>
              </a:solidFill>
              <a:latin typeface="Montserrat" pitchFamily="2" charset="77"/>
            </a:endParaRPr>
          </a:p>
        </p:txBody>
      </p:sp>
      <p:sp>
        <p:nvSpPr>
          <p:cNvPr id="12" name="Google Shape;255;p23">
            <a:extLst>
              <a:ext uri="{FF2B5EF4-FFF2-40B4-BE49-F238E27FC236}">
                <a16:creationId xmlns:a16="http://schemas.microsoft.com/office/drawing/2014/main" id="{EC4CE585-4DC3-99E4-27C3-9310E9B36C45}"/>
              </a:ext>
            </a:extLst>
          </p:cNvPr>
          <p:cNvSpPr txBox="1">
            <a:spLocks/>
          </p:cNvSpPr>
          <p:nvPr/>
        </p:nvSpPr>
        <p:spPr>
          <a:xfrm>
            <a:off x="7436417" y="2535638"/>
            <a:ext cx="2075688" cy="1827928"/>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30200" algn="l" rtl="0">
              <a:lnSpc>
                <a:spcPct val="115000"/>
              </a:lnSpc>
              <a:spcBef>
                <a:spcPts val="600"/>
              </a:spcBef>
              <a:spcAft>
                <a:spcPts val="0"/>
              </a:spcAft>
              <a:buClr>
                <a:schemeClr val="accent2"/>
              </a:buClr>
              <a:buSzPts val="1600"/>
              <a:buFont typeface="Open Sans Light"/>
              <a:buChar char="⬩"/>
              <a:defRPr sz="1600" b="0" i="0" u="none" strike="noStrike" cap="none">
                <a:solidFill>
                  <a:schemeClr val="dk1"/>
                </a:solidFill>
                <a:latin typeface="Open Sans Light"/>
                <a:ea typeface="Open Sans Light"/>
                <a:cs typeface="Open Sans Light"/>
                <a:sym typeface="Open Sans Light"/>
              </a:defRPr>
            </a:lvl1pPr>
            <a:lvl2pPr marL="914400" marR="0" lvl="1" indent="-330200" algn="l" rtl="0">
              <a:lnSpc>
                <a:spcPct val="115000"/>
              </a:lnSpc>
              <a:spcBef>
                <a:spcPts val="0"/>
              </a:spcBef>
              <a:spcAft>
                <a:spcPts val="0"/>
              </a:spcAft>
              <a:buClr>
                <a:schemeClr val="accent2"/>
              </a:buClr>
              <a:buSzPts val="1600"/>
              <a:buFont typeface="Open Sans Light"/>
              <a:buChar char="◇"/>
              <a:defRPr sz="1600" b="0" i="0" u="none" strike="noStrike" cap="none">
                <a:solidFill>
                  <a:schemeClr val="dk1"/>
                </a:solidFill>
                <a:latin typeface="Open Sans Light"/>
                <a:ea typeface="Open Sans Light"/>
                <a:cs typeface="Open Sans Light"/>
                <a:sym typeface="Open Sans Light"/>
              </a:defRPr>
            </a:lvl2pPr>
            <a:lvl3pPr marL="1371600" marR="0" lvl="2" indent="-330200" algn="l" rtl="0">
              <a:lnSpc>
                <a:spcPct val="115000"/>
              </a:lnSpc>
              <a:spcBef>
                <a:spcPts val="0"/>
              </a:spcBef>
              <a:spcAft>
                <a:spcPts val="0"/>
              </a:spcAft>
              <a:buClr>
                <a:schemeClr val="accent2"/>
              </a:buClr>
              <a:buSzPts val="1600"/>
              <a:buFont typeface="Open Sans Light"/>
              <a:buChar char="■"/>
              <a:defRPr sz="1600" b="0" i="0" u="none" strike="noStrike" cap="none">
                <a:solidFill>
                  <a:schemeClr val="dk1"/>
                </a:solidFill>
                <a:latin typeface="Open Sans Light"/>
                <a:ea typeface="Open Sans Light"/>
                <a:cs typeface="Open Sans Light"/>
                <a:sym typeface="Open Sans Light"/>
              </a:defRPr>
            </a:lvl3pPr>
            <a:lvl4pPr marL="1828800" marR="0" lvl="3" indent="-330200" algn="l" rtl="0">
              <a:lnSpc>
                <a:spcPct val="115000"/>
              </a:lnSpc>
              <a:spcBef>
                <a:spcPts val="0"/>
              </a:spcBef>
              <a:spcAft>
                <a:spcPts val="0"/>
              </a:spcAft>
              <a:buClr>
                <a:schemeClr val="accent2"/>
              </a:buClr>
              <a:buSzPts val="1600"/>
              <a:buFont typeface="Open Sans Light"/>
              <a:buChar char="●"/>
              <a:defRPr sz="1600" b="0" i="0" u="none" strike="noStrike" cap="none">
                <a:solidFill>
                  <a:schemeClr val="dk1"/>
                </a:solidFill>
                <a:latin typeface="Open Sans Light"/>
                <a:ea typeface="Open Sans Light"/>
                <a:cs typeface="Open Sans Light"/>
                <a:sym typeface="Open Sans Light"/>
              </a:defRPr>
            </a:lvl4pPr>
            <a:lvl5pPr marL="2286000" marR="0" lvl="4" indent="-330200" algn="l" rtl="0">
              <a:lnSpc>
                <a:spcPct val="115000"/>
              </a:lnSpc>
              <a:spcBef>
                <a:spcPts val="0"/>
              </a:spcBef>
              <a:spcAft>
                <a:spcPts val="0"/>
              </a:spcAft>
              <a:buClr>
                <a:schemeClr val="accent2"/>
              </a:buClr>
              <a:buSzPts val="1600"/>
              <a:buFont typeface="Open Sans Light"/>
              <a:buChar char="○"/>
              <a:defRPr sz="1600" b="0" i="0" u="none" strike="noStrike" cap="none">
                <a:solidFill>
                  <a:schemeClr val="dk1"/>
                </a:solidFill>
                <a:latin typeface="Open Sans Light"/>
                <a:ea typeface="Open Sans Light"/>
                <a:cs typeface="Open Sans Light"/>
                <a:sym typeface="Open Sans Light"/>
              </a:defRPr>
            </a:lvl5pPr>
            <a:lvl6pPr marL="2743200" marR="0" lvl="5" indent="-330200" algn="l" rtl="0">
              <a:lnSpc>
                <a:spcPct val="115000"/>
              </a:lnSpc>
              <a:spcBef>
                <a:spcPts val="0"/>
              </a:spcBef>
              <a:spcAft>
                <a:spcPts val="0"/>
              </a:spcAft>
              <a:buClr>
                <a:schemeClr val="accent2"/>
              </a:buClr>
              <a:buSzPts val="1600"/>
              <a:buFont typeface="Open Sans Light"/>
              <a:buChar char="■"/>
              <a:defRPr sz="1600" b="0" i="0" u="none" strike="noStrike" cap="none">
                <a:solidFill>
                  <a:schemeClr val="dk1"/>
                </a:solidFill>
                <a:latin typeface="Open Sans Light"/>
                <a:ea typeface="Open Sans Light"/>
                <a:cs typeface="Open Sans Light"/>
                <a:sym typeface="Open Sans Light"/>
              </a:defRPr>
            </a:lvl6pPr>
            <a:lvl7pPr marL="3200400" marR="0" lvl="6" indent="-330200" algn="l" rtl="0">
              <a:lnSpc>
                <a:spcPct val="115000"/>
              </a:lnSpc>
              <a:spcBef>
                <a:spcPts val="0"/>
              </a:spcBef>
              <a:spcAft>
                <a:spcPts val="0"/>
              </a:spcAft>
              <a:buClr>
                <a:schemeClr val="accent2"/>
              </a:buClr>
              <a:buSzPts val="1600"/>
              <a:buFont typeface="Open Sans Light"/>
              <a:buChar char="●"/>
              <a:defRPr sz="1600" b="0" i="0" u="none" strike="noStrike" cap="none">
                <a:solidFill>
                  <a:schemeClr val="dk1"/>
                </a:solidFill>
                <a:latin typeface="Open Sans Light"/>
                <a:ea typeface="Open Sans Light"/>
                <a:cs typeface="Open Sans Light"/>
                <a:sym typeface="Open Sans Light"/>
              </a:defRPr>
            </a:lvl7pPr>
            <a:lvl8pPr marL="3657600" marR="0" lvl="7" indent="-330200" algn="l" rtl="0">
              <a:lnSpc>
                <a:spcPct val="115000"/>
              </a:lnSpc>
              <a:spcBef>
                <a:spcPts val="0"/>
              </a:spcBef>
              <a:spcAft>
                <a:spcPts val="0"/>
              </a:spcAft>
              <a:buClr>
                <a:schemeClr val="accent2"/>
              </a:buClr>
              <a:buSzPts val="1600"/>
              <a:buFont typeface="Open Sans Light"/>
              <a:buChar char="○"/>
              <a:defRPr sz="1600" b="0" i="0" u="none" strike="noStrike" cap="none">
                <a:solidFill>
                  <a:schemeClr val="dk1"/>
                </a:solidFill>
                <a:latin typeface="Open Sans Light"/>
                <a:ea typeface="Open Sans Light"/>
                <a:cs typeface="Open Sans Light"/>
                <a:sym typeface="Open Sans Light"/>
              </a:defRPr>
            </a:lvl8pPr>
            <a:lvl9pPr marL="4114800" marR="0" lvl="8" indent="-330200" algn="l" rtl="0">
              <a:lnSpc>
                <a:spcPct val="115000"/>
              </a:lnSpc>
              <a:spcBef>
                <a:spcPts val="0"/>
              </a:spcBef>
              <a:spcAft>
                <a:spcPts val="0"/>
              </a:spcAft>
              <a:buClr>
                <a:schemeClr val="accent2"/>
              </a:buClr>
              <a:buSzPts val="1600"/>
              <a:buFont typeface="Open Sans Light"/>
              <a:buChar char="■"/>
              <a:defRPr sz="1600" b="0" i="0" u="none" strike="noStrike" cap="none">
                <a:solidFill>
                  <a:schemeClr val="dk1"/>
                </a:solidFill>
                <a:latin typeface="Open Sans Light"/>
                <a:ea typeface="Open Sans Light"/>
                <a:cs typeface="Open Sans Light"/>
                <a:sym typeface="Open Sans Light"/>
              </a:defRPr>
            </a:lvl9pPr>
          </a:lstStyle>
          <a:p>
            <a:pPr marL="0" indent="0">
              <a:buNone/>
            </a:pPr>
            <a:r>
              <a:rPr lang="en-US" sz="1400" b="1" dirty="0">
                <a:solidFill>
                  <a:srgbClr val="005689"/>
                </a:solidFill>
                <a:latin typeface="Montserrat" pitchFamily="2" charset="77"/>
              </a:rPr>
              <a:t>5. TARGETS</a:t>
            </a:r>
          </a:p>
          <a:p>
            <a:pPr marL="0" indent="0">
              <a:buNone/>
            </a:pPr>
            <a:r>
              <a:rPr lang="en-US" sz="1400" dirty="0">
                <a:solidFill>
                  <a:srgbClr val="005689"/>
                </a:solidFill>
                <a:latin typeface="Montserrat" pitchFamily="2" charset="77"/>
              </a:rPr>
              <a:t>A list of achievable targets along a timeline and number of cities, communities and people impacted</a:t>
            </a:r>
          </a:p>
        </p:txBody>
      </p:sp>
      <p:sp>
        <p:nvSpPr>
          <p:cNvPr id="13" name="Google Shape;256;p23">
            <a:extLst>
              <a:ext uri="{FF2B5EF4-FFF2-40B4-BE49-F238E27FC236}">
                <a16:creationId xmlns:a16="http://schemas.microsoft.com/office/drawing/2014/main" id="{22B7D250-EEF1-F981-1433-2631E090A9F6}"/>
              </a:ext>
            </a:extLst>
          </p:cNvPr>
          <p:cNvSpPr txBox="1">
            <a:spLocks/>
          </p:cNvSpPr>
          <p:nvPr/>
        </p:nvSpPr>
        <p:spPr>
          <a:xfrm>
            <a:off x="10071393" y="3200684"/>
            <a:ext cx="2070017" cy="2270953"/>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30200" algn="l" rtl="0">
              <a:lnSpc>
                <a:spcPct val="115000"/>
              </a:lnSpc>
              <a:spcBef>
                <a:spcPts val="600"/>
              </a:spcBef>
              <a:spcAft>
                <a:spcPts val="0"/>
              </a:spcAft>
              <a:buClr>
                <a:schemeClr val="accent2"/>
              </a:buClr>
              <a:buSzPts val="1600"/>
              <a:buFont typeface="Open Sans Light"/>
              <a:buChar char="⬩"/>
              <a:defRPr sz="1600" b="0" i="0" u="none" strike="noStrike" cap="none">
                <a:solidFill>
                  <a:schemeClr val="dk1"/>
                </a:solidFill>
                <a:latin typeface="Open Sans Light"/>
                <a:ea typeface="Open Sans Light"/>
                <a:cs typeface="Open Sans Light"/>
                <a:sym typeface="Open Sans Light"/>
              </a:defRPr>
            </a:lvl1pPr>
            <a:lvl2pPr marL="914400" marR="0" lvl="1" indent="-330200" algn="l" rtl="0">
              <a:lnSpc>
                <a:spcPct val="115000"/>
              </a:lnSpc>
              <a:spcBef>
                <a:spcPts val="0"/>
              </a:spcBef>
              <a:spcAft>
                <a:spcPts val="0"/>
              </a:spcAft>
              <a:buClr>
                <a:schemeClr val="accent2"/>
              </a:buClr>
              <a:buSzPts val="1600"/>
              <a:buFont typeface="Open Sans Light"/>
              <a:buChar char="◇"/>
              <a:defRPr sz="1600" b="0" i="0" u="none" strike="noStrike" cap="none">
                <a:solidFill>
                  <a:schemeClr val="dk1"/>
                </a:solidFill>
                <a:latin typeface="Open Sans Light"/>
                <a:ea typeface="Open Sans Light"/>
                <a:cs typeface="Open Sans Light"/>
                <a:sym typeface="Open Sans Light"/>
              </a:defRPr>
            </a:lvl2pPr>
            <a:lvl3pPr marL="1371600" marR="0" lvl="2" indent="-330200" algn="l" rtl="0">
              <a:lnSpc>
                <a:spcPct val="115000"/>
              </a:lnSpc>
              <a:spcBef>
                <a:spcPts val="0"/>
              </a:spcBef>
              <a:spcAft>
                <a:spcPts val="0"/>
              </a:spcAft>
              <a:buClr>
                <a:schemeClr val="accent2"/>
              </a:buClr>
              <a:buSzPts val="1600"/>
              <a:buFont typeface="Open Sans Light"/>
              <a:buChar char="■"/>
              <a:defRPr sz="1600" b="0" i="0" u="none" strike="noStrike" cap="none">
                <a:solidFill>
                  <a:schemeClr val="dk1"/>
                </a:solidFill>
                <a:latin typeface="Open Sans Light"/>
                <a:ea typeface="Open Sans Light"/>
                <a:cs typeface="Open Sans Light"/>
                <a:sym typeface="Open Sans Light"/>
              </a:defRPr>
            </a:lvl3pPr>
            <a:lvl4pPr marL="1828800" marR="0" lvl="3" indent="-330200" algn="l" rtl="0">
              <a:lnSpc>
                <a:spcPct val="115000"/>
              </a:lnSpc>
              <a:spcBef>
                <a:spcPts val="0"/>
              </a:spcBef>
              <a:spcAft>
                <a:spcPts val="0"/>
              </a:spcAft>
              <a:buClr>
                <a:schemeClr val="accent2"/>
              </a:buClr>
              <a:buSzPts val="1600"/>
              <a:buFont typeface="Open Sans Light"/>
              <a:buChar char="●"/>
              <a:defRPr sz="1600" b="0" i="0" u="none" strike="noStrike" cap="none">
                <a:solidFill>
                  <a:schemeClr val="dk1"/>
                </a:solidFill>
                <a:latin typeface="Open Sans Light"/>
                <a:ea typeface="Open Sans Light"/>
                <a:cs typeface="Open Sans Light"/>
                <a:sym typeface="Open Sans Light"/>
              </a:defRPr>
            </a:lvl4pPr>
            <a:lvl5pPr marL="2286000" marR="0" lvl="4" indent="-330200" algn="l" rtl="0">
              <a:lnSpc>
                <a:spcPct val="115000"/>
              </a:lnSpc>
              <a:spcBef>
                <a:spcPts val="0"/>
              </a:spcBef>
              <a:spcAft>
                <a:spcPts val="0"/>
              </a:spcAft>
              <a:buClr>
                <a:schemeClr val="accent2"/>
              </a:buClr>
              <a:buSzPts val="1600"/>
              <a:buFont typeface="Open Sans Light"/>
              <a:buChar char="○"/>
              <a:defRPr sz="1600" b="0" i="0" u="none" strike="noStrike" cap="none">
                <a:solidFill>
                  <a:schemeClr val="dk1"/>
                </a:solidFill>
                <a:latin typeface="Open Sans Light"/>
                <a:ea typeface="Open Sans Light"/>
                <a:cs typeface="Open Sans Light"/>
                <a:sym typeface="Open Sans Light"/>
              </a:defRPr>
            </a:lvl5pPr>
            <a:lvl6pPr marL="2743200" marR="0" lvl="5" indent="-330200" algn="l" rtl="0">
              <a:lnSpc>
                <a:spcPct val="115000"/>
              </a:lnSpc>
              <a:spcBef>
                <a:spcPts val="0"/>
              </a:spcBef>
              <a:spcAft>
                <a:spcPts val="0"/>
              </a:spcAft>
              <a:buClr>
                <a:schemeClr val="accent2"/>
              </a:buClr>
              <a:buSzPts val="1600"/>
              <a:buFont typeface="Open Sans Light"/>
              <a:buChar char="■"/>
              <a:defRPr sz="1600" b="0" i="0" u="none" strike="noStrike" cap="none">
                <a:solidFill>
                  <a:schemeClr val="dk1"/>
                </a:solidFill>
                <a:latin typeface="Open Sans Light"/>
                <a:ea typeface="Open Sans Light"/>
                <a:cs typeface="Open Sans Light"/>
                <a:sym typeface="Open Sans Light"/>
              </a:defRPr>
            </a:lvl6pPr>
            <a:lvl7pPr marL="3200400" marR="0" lvl="6" indent="-330200" algn="l" rtl="0">
              <a:lnSpc>
                <a:spcPct val="115000"/>
              </a:lnSpc>
              <a:spcBef>
                <a:spcPts val="0"/>
              </a:spcBef>
              <a:spcAft>
                <a:spcPts val="0"/>
              </a:spcAft>
              <a:buClr>
                <a:schemeClr val="accent2"/>
              </a:buClr>
              <a:buSzPts val="1600"/>
              <a:buFont typeface="Open Sans Light"/>
              <a:buChar char="●"/>
              <a:defRPr sz="1600" b="0" i="0" u="none" strike="noStrike" cap="none">
                <a:solidFill>
                  <a:schemeClr val="dk1"/>
                </a:solidFill>
                <a:latin typeface="Open Sans Light"/>
                <a:ea typeface="Open Sans Light"/>
                <a:cs typeface="Open Sans Light"/>
                <a:sym typeface="Open Sans Light"/>
              </a:defRPr>
            </a:lvl7pPr>
            <a:lvl8pPr marL="3657600" marR="0" lvl="7" indent="-330200" algn="l" rtl="0">
              <a:lnSpc>
                <a:spcPct val="115000"/>
              </a:lnSpc>
              <a:spcBef>
                <a:spcPts val="0"/>
              </a:spcBef>
              <a:spcAft>
                <a:spcPts val="0"/>
              </a:spcAft>
              <a:buClr>
                <a:schemeClr val="accent2"/>
              </a:buClr>
              <a:buSzPts val="1600"/>
              <a:buFont typeface="Open Sans Light"/>
              <a:buChar char="○"/>
              <a:defRPr sz="1600" b="0" i="0" u="none" strike="noStrike" cap="none">
                <a:solidFill>
                  <a:schemeClr val="dk1"/>
                </a:solidFill>
                <a:latin typeface="Open Sans Light"/>
                <a:ea typeface="Open Sans Light"/>
                <a:cs typeface="Open Sans Light"/>
                <a:sym typeface="Open Sans Light"/>
              </a:defRPr>
            </a:lvl8pPr>
            <a:lvl9pPr marL="4114800" marR="0" lvl="8" indent="-330200" algn="l" rtl="0">
              <a:lnSpc>
                <a:spcPct val="115000"/>
              </a:lnSpc>
              <a:spcBef>
                <a:spcPts val="0"/>
              </a:spcBef>
              <a:spcAft>
                <a:spcPts val="0"/>
              </a:spcAft>
              <a:buClr>
                <a:schemeClr val="accent2"/>
              </a:buClr>
              <a:buSzPts val="1600"/>
              <a:buFont typeface="Open Sans Light"/>
              <a:buChar char="■"/>
              <a:defRPr sz="1600" b="0" i="0" u="none" strike="noStrike" cap="none">
                <a:solidFill>
                  <a:schemeClr val="dk1"/>
                </a:solidFill>
                <a:latin typeface="Open Sans Light"/>
                <a:ea typeface="Open Sans Light"/>
                <a:cs typeface="Open Sans Light"/>
                <a:sym typeface="Open Sans Light"/>
              </a:defRPr>
            </a:lvl9pPr>
          </a:lstStyle>
          <a:p>
            <a:pPr marL="0" indent="0">
              <a:buNone/>
            </a:pPr>
            <a:r>
              <a:rPr lang="en-US" sz="1400" b="1" dirty="0">
                <a:solidFill>
                  <a:srgbClr val="005689"/>
                </a:solidFill>
                <a:latin typeface="Montserrat" pitchFamily="2" charset="77"/>
              </a:rPr>
              <a:t>6. ROAD MAP</a:t>
            </a:r>
          </a:p>
          <a:p>
            <a:pPr marL="0" indent="0">
              <a:buNone/>
            </a:pPr>
            <a:r>
              <a:rPr lang="en-US" sz="1400" dirty="0">
                <a:solidFill>
                  <a:srgbClr val="005689"/>
                </a:solidFill>
                <a:latin typeface="Montserrat" pitchFamily="2" charset="77"/>
              </a:rPr>
              <a:t>A road map showing the key milestones, quick wins and longer-term landmarks to reach achievable goals.</a:t>
            </a:r>
          </a:p>
          <a:p>
            <a:pPr marL="0" indent="0">
              <a:spcBef>
                <a:spcPts val="1333"/>
              </a:spcBef>
              <a:spcAft>
                <a:spcPts val="1333"/>
              </a:spcAft>
              <a:buNone/>
            </a:pPr>
            <a:endParaRPr lang="en-US" sz="1400" dirty="0">
              <a:solidFill>
                <a:srgbClr val="005689"/>
              </a:solidFill>
              <a:latin typeface="Montserrat" pitchFamily="2" charset="77"/>
            </a:endParaRPr>
          </a:p>
        </p:txBody>
      </p:sp>
      <p:sp>
        <p:nvSpPr>
          <p:cNvPr id="14" name="Title 1">
            <a:extLst>
              <a:ext uri="{FF2B5EF4-FFF2-40B4-BE49-F238E27FC236}">
                <a16:creationId xmlns:a16="http://schemas.microsoft.com/office/drawing/2014/main" id="{E3EC4FC1-87A8-FFB9-9721-5FE8AB0C8C71}"/>
              </a:ext>
            </a:extLst>
          </p:cNvPr>
          <p:cNvSpPr txBox="1">
            <a:spLocks/>
          </p:cNvSpPr>
          <p:nvPr/>
        </p:nvSpPr>
        <p:spPr>
          <a:xfrm>
            <a:off x="5924379" y="6338889"/>
            <a:ext cx="5148651" cy="396300"/>
          </a:xfrm>
          <a:prstGeom prst="rect">
            <a:avLst/>
          </a:prstGeom>
          <a:noFill/>
          <a:ln>
            <a:noFill/>
          </a:ln>
        </p:spPr>
        <p:txBody>
          <a:bodyPr spcFirstLastPara="1" wrap="square" lIns="0" tIns="0" rIns="0" bIns="0" anchor="ctr" anchorCtr="0">
            <a:no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800"/>
              <a:buFont typeface="Amatic SC"/>
              <a:buNone/>
              <a:defRPr sz="6800" b="1" i="0" u="none" strike="noStrike" cap="none">
                <a:solidFill>
                  <a:schemeClr val="dk1"/>
                </a:solidFill>
                <a:latin typeface="Amatic SC"/>
                <a:ea typeface="Amatic SC"/>
                <a:cs typeface="Amatic SC"/>
                <a:sym typeface="Amatic SC"/>
              </a:defRPr>
            </a:lvl1pPr>
            <a:lvl2pPr marR="0" lvl="1" algn="ctr" rtl="0">
              <a:lnSpc>
                <a:spcPct val="90000"/>
              </a:lnSpc>
              <a:spcBef>
                <a:spcPts val="0"/>
              </a:spcBef>
              <a:spcAft>
                <a:spcPts val="0"/>
              </a:spcAft>
              <a:buClr>
                <a:schemeClr val="dk1"/>
              </a:buClr>
              <a:buSzPts val="6800"/>
              <a:buFont typeface="Amatic SC"/>
              <a:buNone/>
              <a:defRPr sz="6800" b="1" i="0" u="none" strike="noStrike" cap="none">
                <a:solidFill>
                  <a:schemeClr val="dk1"/>
                </a:solidFill>
                <a:latin typeface="Amatic SC"/>
                <a:ea typeface="Amatic SC"/>
                <a:cs typeface="Amatic SC"/>
                <a:sym typeface="Amatic SC"/>
              </a:defRPr>
            </a:lvl2pPr>
            <a:lvl3pPr marR="0" lvl="2" algn="ctr" rtl="0">
              <a:lnSpc>
                <a:spcPct val="90000"/>
              </a:lnSpc>
              <a:spcBef>
                <a:spcPts val="0"/>
              </a:spcBef>
              <a:spcAft>
                <a:spcPts val="0"/>
              </a:spcAft>
              <a:buClr>
                <a:schemeClr val="dk1"/>
              </a:buClr>
              <a:buSzPts val="6800"/>
              <a:buFont typeface="Amatic SC"/>
              <a:buNone/>
              <a:defRPr sz="6800" b="1" i="0" u="none" strike="noStrike" cap="none">
                <a:solidFill>
                  <a:schemeClr val="dk1"/>
                </a:solidFill>
                <a:latin typeface="Amatic SC"/>
                <a:ea typeface="Amatic SC"/>
                <a:cs typeface="Amatic SC"/>
                <a:sym typeface="Amatic SC"/>
              </a:defRPr>
            </a:lvl3pPr>
            <a:lvl4pPr marR="0" lvl="3" algn="ctr" rtl="0">
              <a:lnSpc>
                <a:spcPct val="90000"/>
              </a:lnSpc>
              <a:spcBef>
                <a:spcPts val="0"/>
              </a:spcBef>
              <a:spcAft>
                <a:spcPts val="0"/>
              </a:spcAft>
              <a:buClr>
                <a:schemeClr val="dk1"/>
              </a:buClr>
              <a:buSzPts val="6800"/>
              <a:buFont typeface="Amatic SC"/>
              <a:buNone/>
              <a:defRPr sz="6800" b="1" i="0" u="none" strike="noStrike" cap="none">
                <a:solidFill>
                  <a:schemeClr val="dk1"/>
                </a:solidFill>
                <a:latin typeface="Amatic SC"/>
                <a:ea typeface="Amatic SC"/>
                <a:cs typeface="Amatic SC"/>
                <a:sym typeface="Amatic SC"/>
              </a:defRPr>
            </a:lvl4pPr>
            <a:lvl5pPr marR="0" lvl="4" algn="ctr" rtl="0">
              <a:lnSpc>
                <a:spcPct val="90000"/>
              </a:lnSpc>
              <a:spcBef>
                <a:spcPts val="0"/>
              </a:spcBef>
              <a:spcAft>
                <a:spcPts val="0"/>
              </a:spcAft>
              <a:buClr>
                <a:schemeClr val="dk1"/>
              </a:buClr>
              <a:buSzPts val="6800"/>
              <a:buFont typeface="Amatic SC"/>
              <a:buNone/>
              <a:defRPr sz="6800" b="1" i="0" u="none" strike="noStrike" cap="none">
                <a:solidFill>
                  <a:schemeClr val="dk1"/>
                </a:solidFill>
                <a:latin typeface="Amatic SC"/>
                <a:ea typeface="Amatic SC"/>
                <a:cs typeface="Amatic SC"/>
                <a:sym typeface="Amatic SC"/>
              </a:defRPr>
            </a:lvl5pPr>
            <a:lvl6pPr marR="0" lvl="5" algn="ctr" rtl="0">
              <a:lnSpc>
                <a:spcPct val="90000"/>
              </a:lnSpc>
              <a:spcBef>
                <a:spcPts val="0"/>
              </a:spcBef>
              <a:spcAft>
                <a:spcPts val="0"/>
              </a:spcAft>
              <a:buClr>
                <a:schemeClr val="dk1"/>
              </a:buClr>
              <a:buSzPts val="6800"/>
              <a:buFont typeface="Amatic SC"/>
              <a:buNone/>
              <a:defRPr sz="6800" b="1" i="0" u="none" strike="noStrike" cap="none">
                <a:solidFill>
                  <a:schemeClr val="dk1"/>
                </a:solidFill>
                <a:latin typeface="Amatic SC"/>
                <a:ea typeface="Amatic SC"/>
                <a:cs typeface="Amatic SC"/>
                <a:sym typeface="Amatic SC"/>
              </a:defRPr>
            </a:lvl6pPr>
            <a:lvl7pPr marR="0" lvl="6" algn="ctr" rtl="0">
              <a:lnSpc>
                <a:spcPct val="90000"/>
              </a:lnSpc>
              <a:spcBef>
                <a:spcPts val="0"/>
              </a:spcBef>
              <a:spcAft>
                <a:spcPts val="0"/>
              </a:spcAft>
              <a:buClr>
                <a:schemeClr val="dk1"/>
              </a:buClr>
              <a:buSzPts val="6800"/>
              <a:buFont typeface="Amatic SC"/>
              <a:buNone/>
              <a:defRPr sz="6800" b="1" i="0" u="none" strike="noStrike" cap="none">
                <a:solidFill>
                  <a:schemeClr val="dk1"/>
                </a:solidFill>
                <a:latin typeface="Amatic SC"/>
                <a:ea typeface="Amatic SC"/>
                <a:cs typeface="Amatic SC"/>
                <a:sym typeface="Amatic SC"/>
              </a:defRPr>
            </a:lvl7pPr>
            <a:lvl8pPr marR="0" lvl="7" algn="ctr" rtl="0">
              <a:lnSpc>
                <a:spcPct val="90000"/>
              </a:lnSpc>
              <a:spcBef>
                <a:spcPts val="0"/>
              </a:spcBef>
              <a:spcAft>
                <a:spcPts val="0"/>
              </a:spcAft>
              <a:buClr>
                <a:schemeClr val="dk1"/>
              </a:buClr>
              <a:buSzPts val="6800"/>
              <a:buFont typeface="Amatic SC"/>
              <a:buNone/>
              <a:defRPr sz="6800" b="1" i="0" u="none" strike="noStrike" cap="none">
                <a:solidFill>
                  <a:schemeClr val="dk1"/>
                </a:solidFill>
                <a:latin typeface="Amatic SC"/>
                <a:ea typeface="Amatic SC"/>
                <a:cs typeface="Amatic SC"/>
                <a:sym typeface="Amatic SC"/>
              </a:defRPr>
            </a:lvl8pPr>
            <a:lvl9pPr marR="0" lvl="8" algn="ctr" rtl="0">
              <a:lnSpc>
                <a:spcPct val="90000"/>
              </a:lnSpc>
              <a:spcBef>
                <a:spcPts val="0"/>
              </a:spcBef>
              <a:spcAft>
                <a:spcPts val="0"/>
              </a:spcAft>
              <a:buClr>
                <a:schemeClr val="dk1"/>
              </a:buClr>
              <a:buSzPts val="6800"/>
              <a:buFont typeface="Amatic SC"/>
              <a:buNone/>
              <a:defRPr sz="6800" b="1" i="0" u="none" strike="noStrike" cap="none">
                <a:solidFill>
                  <a:schemeClr val="dk1"/>
                </a:solidFill>
                <a:latin typeface="Amatic SC"/>
                <a:ea typeface="Amatic SC"/>
                <a:cs typeface="Amatic SC"/>
                <a:sym typeface="Amatic SC"/>
              </a:defRPr>
            </a:lvl9pPr>
          </a:lstStyle>
          <a:p>
            <a:r>
              <a:rPr lang="en-KE" sz="1800" b="0" dirty="0">
                <a:solidFill>
                  <a:srgbClr val="005689"/>
                </a:solidFill>
                <a:latin typeface="Fredoka One" panose="02000000000000000000" pitchFamily="2" charset="77"/>
              </a:rPr>
              <a:t>Those should be agreed upon by all!</a:t>
            </a:r>
          </a:p>
        </p:txBody>
      </p:sp>
      <p:cxnSp>
        <p:nvCxnSpPr>
          <p:cNvPr id="16" name="Curved Connector 15">
            <a:extLst>
              <a:ext uri="{FF2B5EF4-FFF2-40B4-BE49-F238E27FC236}">
                <a16:creationId xmlns:a16="http://schemas.microsoft.com/office/drawing/2014/main" id="{882B2373-3705-87C2-81EE-15132525E3A8}"/>
              </a:ext>
            </a:extLst>
          </p:cNvPr>
          <p:cNvCxnSpPr>
            <a:cxnSpLocks/>
          </p:cNvCxnSpPr>
          <p:nvPr/>
        </p:nvCxnSpPr>
        <p:spPr>
          <a:xfrm>
            <a:off x="1375857" y="5069053"/>
            <a:ext cx="1637056" cy="997715"/>
          </a:xfrm>
          <a:prstGeom prst="curvedConnector3">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7" name="Curved Connector 16">
            <a:extLst>
              <a:ext uri="{FF2B5EF4-FFF2-40B4-BE49-F238E27FC236}">
                <a16:creationId xmlns:a16="http://schemas.microsoft.com/office/drawing/2014/main" id="{D54C48EA-7525-D144-40F3-4D31CC4FAC70}"/>
              </a:ext>
            </a:extLst>
          </p:cNvPr>
          <p:cNvCxnSpPr>
            <a:cxnSpLocks/>
          </p:cNvCxnSpPr>
          <p:nvPr/>
        </p:nvCxnSpPr>
        <p:spPr>
          <a:xfrm rot="5400000" flipH="1" flipV="1">
            <a:off x="3031875" y="4145521"/>
            <a:ext cx="1527740" cy="269208"/>
          </a:xfrm>
          <a:prstGeom prst="curvedConnector2">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0" name="Curved Connector 19">
            <a:extLst>
              <a:ext uri="{FF2B5EF4-FFF2-40B4-BE49-F238E27FC236}">
                <a16:creationId xmlns:a16="http://schemas.microsoft.com/office/drawing/2014/main" id="{EA0A8A61-14D3-A011-FF39-90FA82F0BF66}"/>
              </a:ext>
            </a:extLst>
          </p:cNvPr>
          <p:cNvCxnSpPr>
            <a:cxnSpLocks/>
            <a:stCxn id="8" idx="2"/>
          </p:cNvCxnSpPr>
          <p:nvPr/>
        </p:nvCxnSpPr>
        <p:spPr>
          <a:xfrm rot="16200000" flipH="1">
            <a:off x="5396740" y="4231081"/>
            <a:ext cx="1314229" cy="1412317"/>
          </a:xfrm>
          <a:prstGeom prst="curvedConnector2">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4" name="Curved Connector 23">
            <a:extLst>
              <a:ext uri="{FF2B5EF4-FFF2-40B4-BE49-F238E27FC236}">
                <a16:creationId xmlns:a16="http://schemas.microsoft.com/office/drawing/2014/main" id="{8E25A4A8-502F-309B-06E3-C163338B4653}"/>
              </a:ext>
            </a:extLst>
          </p:cNvPr>
          <p:cNvCxnSpPr>
            <a:cxnSpLocks/>
            <a:stCxn id="11" idx="0"/>
          </p:cNvCxnSpPr>
          <p:nvPr/>
        </p:nvCxnSpPr>
        <p:spPr>
          <a:xfrm rot="5400000" flipH="1" flipV="1">
            <a:off x="7966671" y="4277017"/>
            <a:ext cx="615394" cy="399790"/>
          </a:xfrm>
          <a:prstGeom prst="curved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8" name="Curved Connector 27">
            <a:extLst>
              <a:ext uri="{FF2B5EF4-FFF2-40B4-BE49-F238E27FC236}">
                <a16:creationId xmlns:a16="http://schemas.microsoft.com/office/drawing/2014/main" id="{C222A080-069F-21BA-4A3E-D2286A22D916}"/>
              </a:ext>
            </a:extLst>
          </p:cNvPr>
          <p:cNvCxnSpPr>
            <a:cxnSpLocks/>
            <a:stCxn id="12" idx="3"/>
            <a:endCxn id="13" idx="0"/>
          </p:cNvCxnSpPr>
          <p:nvPr/>
        </p:nvCxnSpPr>
        <p:spPr>
          <a:xfrm flipV="1">
            <a:off x="9512105" y="3200684"/>
            <a:ext cx="1594297" cy="248918"/>
          </a:xfrm>
          <a:prstGeom prst="curvedConnector4">
            <a:avLst>
              <a:gd name="adj1" fmla="val 17540"/>
              <a:gd name="adj2" fmla="val 459012"/>
            </a:avLst>
          </a:prstGeom>
          <a:ln>
            <a:tailEnd type="triangle"/>
          </a:ln>
        </p:spPr>
        <p:style>
          <a:lnRef idx="2">
            <a:schemeClr val="accent1"/>
          </a:lnRef>
          <a:fillRef idx="0">
            <a:schemeClr val="accent1"/>
          </a:fillRef>
          <a:effectRef idx="1">
            <a:schemeClr val="accent1"/>
          </a:effectRef>
          <a:fontRef idx="minor">
            <a:schemeClr val="tx1"/>
          </a:fontRef>
        </p:style>
      </p:cxnSp>
      <p:sp>
        <p:nvSpPr>
          <p:cNvPr id="15" name="Title 3">
            <a:extLst>
              <a:ext uri="{FF2B5EF4-FFF2-40B4-BE49-F238E27FC236}">
                <a16:creationId xmlns:a16="http://schemas.microsoft.com/office/drawing/2014/main" id="{4BFD06D1-AB3D-5EA6-0DD7-18B672A59242}"/>
              </a:ext>
            </a:extLst>
          </p:cNvPr>
          <p:cNvSpPr txBox="1">
            <a:spLocks/>
          </p:cNvSpPr>
          <p:nvPr/>
        </p:nvSpPr>
        <p:spPr>
          <a:xfrm>
            <a:off x="743249" y="524253"/>
            <a:ext cx="1665139"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U</a:t>
            </a:r>
            <a:r>
              <a:rPr lang="en-KE" sz="2800" dirty="0">
                <a:solidFill>
                  <a:srgbClr val="00B2E2"/>
                </a:solidFill>
                <a:latin typeface="Fredoka One" panose="02000000000000000000" pitchFamily="2" charset="77"/>
              </a:rPr>
              <a:t>RBAN</a:t>
            </a:r>
          </a:p>
        </p:txBody>
      </p:sp>
      <p:sp>
        <p:nvSpPr>
          <p:cNvPr id="18" name="Title 3">
            <a:extLst>
              <a:ext uri="{FF2B5EF4-FFF2-40B4-BE49-F238E27FC236}">
                <a16:creationId xmlns:a16="http://schemas.microsoft.com/office/drawing/2014/main" id="{E067C7B0-DA63-9E24-E3BA-91A7E1074D44}"/>
              </a:ext>
            </a:extLst>
          </p:cNvPr>
          <p:cNvSpPr txBox="1">
            <a:spLocks/>
          </p:cNvSpPr>
          <p:nvPr/>
        </p:nvSpPr>
        <p:spPr>
          <a:xfrm>
            <a:off x="743248" y="882463"/>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T</a:t>
            </a:r>
            <a:r>
              <a:rPr lang="en-KE" sz="2800" dirty="0">
                <a:solidFill>
                  <a:srgbClr val="00B2E2"/>
                </a:solidFill>
                <a:latin typeface="Fredoka One" panose="02000000000000000000" pitchFamily="2" charset="77"/>
              </a:rPr>
              <a:t>HINKERS</a:t>
            </a:r>
          </a:p>
        </p:txBody>
      </p:sp>
      <p:sp>
        <p:nvSpPr>
          <p:cNvPr id="19" name="Title 3">
            <a:extLst>
              <a:ext uri="{FF2B5EF4-FFF2-40B4-BE49-F238E27FC236}">
                <a16:creationId xmlns:a16="http://schemas.microsoft.com/office/drawing/2014/main" id="{1406417C-C365-3434-9C06-079057BABCD3}"/>
              </a:ext>
            </a:extLst>
          </p:cNvPr>
          <p:cNvSpPr txBox="1">
            <a:spLocks/>
          </p:cNvSpPr>
          <p:nvPr/>
        </p:nvSpPr>
        <p:spPr>
          <a:xfrm>
            <a:off x="759290" y="1224339"/>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C</a:t>
            </a:r>
            <a:r>
              <a:rPr lang="en-KE" sz="2800" dirty="0">
                <a:solidFill>
                  <a:srgbClr val="00B2E2"/>
                </a:solidFill>
                <a:latin typeface="Fredoka One" panose="02000000000000000000" pitchFamily="2" charset="77"/>
              </a:rPr>
              <a:t>AMPUS</a:t>
            </a:r>
          </a:p>
        </p:txBody>
      </p:sp>
      <p:sp>
        <p:nvSpPr>
          <p:cNvPr id="21" name="Title 3">
            <a:extLst>
              <a:ext uri="{FF2B5EF4-FFF2-40B4-BE49-F238E27FC236}">
                <a16:creationId xmlns:a16="http://schemas.microsoft.com/office/drawing/2014/main" id="{513755BB-A90C-3358-059F-C8DD40AC7AEA}"/>
              </a:ext>
            </a:extLst>
          </p:cNvPr>
          <p:cNvSpPr txBox="1">
            <a:spLocks/>
          </p:cNvSpPr>
          <p:nvPr/>
        </p:nvSpPr>
        <p:spPr>
          <a:xfrm>
            <a:off x="-3361140" y="604118"/>
            <a:ext cx="10515600" cy="1325563"/>
          </a:xfrm>
          <a:prstGeom prst="rect">
            <a:avLst/>
          </a:prstGeom>
        </p:spPr>
        <p:txBody>
          <a:bodyPr spcFirstLastPara="1" vert="horz" wrap="square" lIns="0" tIns="0" rIns="0" bIns="0" rtlCol="0" anchor="b" anchorCtr="0">
            <a:normAutofit/>
          </a:bodyPr>
          <a:lstStyle>
            <a:lvl1pPr lvl="0" algn="ctr" defTabSz="914400" rtl="0" eaLnBrk="1" latinLnBrk="0" hangingPunct="1">
              <a:lnSpc>
                <a:spcPct val="90000"/>
              </a:lnSpc>
              <a:spcBef>
                <a:spcPts val="0"/>
              </a:spcBef>
              <a:spcAft>
                <a:spcPts val="0"/>
              </a:spcAft>
              <a:buSzPts val="3600"/>
              <a:buNone/>
              <a:defRPr sz="4800" kern="1200">
                <a:solidFill>
                  <a:schemeClr val="tx1"/>
                </a:solidFill>
                <a:latin typeface="+mj-lt"/>
                <a:ea typeface="+mj-ea"/>
                <a:cs typeface="+mj-cs"/>
              </a:defRPr>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r>
              <a:rPr lang="en-KE" sz="2000" dirty="0">
                <a:solidFill>
                  <a:srgbClr val="00B2E2"/>
                </a:solidFill>
                <a:latin typeface="Fredoka One" panose="02000000000000000000" pitchFamily="2" charset="77"/>
              </a:rPr>
              <a:t>#</a:t>
            </a:r>
            <a:r>
              <a:rPr lang="en-KE" sz="2000" dirty="0">
                <a:solidFill>
                  <a:srgbClr val="005689"/>
                </a:solidFill>
                <a:latin typeface="Fredoka One" panose="02000000000000000000" pitchFamily="2" charset="77"/>
              </a:rPr>
              <a:t>Housing</a:t>
            </a:r>
            <a:r>
              <a:rPr lang="en-KE" sz="2000" dirty="0">
                <a:solidFill>
                  <a:srgbClr val="00B2E2"/>
                </a:solidFill>
                <a:latin typeface="Fredoka One" panose="02000000000000000000" pitchFamily="2" charset="77"/>
              </a:rPr>
              <a:t>Matters</a:t>
            </a:r>
            <a:endParaRPr lang="en-KE" sz="1400" dirty="0"/>
          </a:p>
        </p:txBody>
      </p:sp>
      <p:sp>
        <p:nvSpPr>
          <p:cNvPr id="22" name="Title 3">
            <a:extLst>
              <a:ext uri="{FF2B5EF4-FFF2-40B4-BE49-F238E27FC236}">
                <a16:creationId xmlns:a16="http://schemas.microsoft.com/office/drawing/2014/main" id="{41EABC96-F47A-546E-D940-C1C224026085}"/>
              </a:ext>
            </a:extLst>
          </p:cNvPr>
          <p:cNvSpPr txBox="1">
            <a:spLocks/>
          </p:cNvSpPr>
          <p:nvPr/>
        </p:nvSpPr>
        <p:spPr>
          <a:xfrm>
            <a:off x="2345151" y="633749"/>
            <a:ext cx="1892198" cy="17110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solidFill>
                  <a:srgbClr val="005689"/>
                </a:solidFill>
                <a:latin typeface="Fredoka One" panose="02000000000000000000" pitchFamily="2" charset="77"/>
              </a:rPr>
              <a:t>10</a:t>
            </a:r>
            <a:r>
              <a:rPr lang="en-KE" sz="4000" dirty="0">
                <a:solidFill>
                  <a:srgbClr val="005689"/>
                </a:solidFill>
                <a:latin typeface="Fredoka One" panose="02000000000000000000" pitchFamily="2" charset="77"/>
              </a:rPr>
              <a:t>.0</a:t>
            </a:r>
            <a:endParaRPr lang="en-KE" sz="4000" dirty="0">
              <a:solidFill>
                <a:srgbClr val="00B2E2"/>
              </a:solidFill>
              <a:latin typeface="Fredoka One" panose="02000000000000000000" pitchFamily="2" charset="77"/>
            </a:endParaRPr>
          </a:p>
        </p:txBody>
      </p:sp>
    </p:spTree>
    <p:extLst>
      <p:ext uri="{BB962C8B-B14F-4D97-AF65-F5344CB8AC3E}">
        <p14:creationId xmlns:p14="http://schemas.microsoft.com/office/powerpoint/2010/main" val="40820094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69D075-0682-4BCB-ADC2-10687B4AD132}"/>
            </a:ext>
          </a:extLst>
        </p:cNvPr>
        <p:cNvGrpSpPr/>
        <p:nvPr/>
      </p:nvGrpSpPr>
      <p:grpSpPr>
        <a:xfrm>
          <a:off x="0" y="0"/>
          <a:ext cx="0" cy="0"/>
          <a:chOff x="0" y="0"/>
          <a:chExt cx="0" cy="0"/>
        </a:xfrm>
      </p:grpSpPr>
      <p:pic>
        <p:nvPicPr>
          <p:cNvPr id="5" name="Picture 4" descr="A picture containing text&#10;&#10;Description automatically generated">
            <a:extLst>
              <a:ext uri="{FF2B5EF4-FFF2-40B4-BE49-F238E27FC236}">
                <a16:creationId xmlns:a16="http://schemas.microsoft.com/office/drawing/2014/main" id="{85B1044B-2EF9-6C10-14F9-95D4C2C5EA2D}"/>
              </a:ext>
            </a:extLst>
          </p:cNvPr>
          <p:cNvPicPr>
            <a:picLocks noChangeAspect="1"/>
          </p:cNvPicPr>
          <p:nvPr/>
        </p:nvPicPr>
        <p:blipFill>
          <a:blip r:embed="rId2" cstate="hqprint">
            <a:extLst>
              <a:ext uri="{28A0092B-C50C-407E-A947-70E740481C1C}">
                <a14:useLocalDpi xmlns:a14="http://schemas.microsoft.com/office/drawing/2010/main"/>
              </a:ext>
            </a:extLst>
          </a:blip>
          <a:stretch>
            <a:fillRect/>
          </a:stretch>
        </p:blipFill>
        <p:spPr>
          <a:xfrm>
            <a:off x="10422587" y="593479"/>
            <a:ext cx="1367631" cy="735102"/>
          </a:xfrm>
          <a:prstGeom prst="rect">
            <a:avLst/>
          </a:prstGeom>
        </p:spPr>
      </p:pic>
      <p:pic>
        <p:nvPicPr>
          <p:cNvPr id="6" name="Picture 5" descr="Logo&#10;&#10;Description automatically generated">
            <a:extLst>
              <a:ext uri="{FF2B5EF4-FFF2-40B4-BE49-F238E27FC236}">
                <a16:creationId xmlns:a16="http://schemas.microsoft.com/office/drawing/2014/main" id="{DB443668-2735-DDEE-03DA-EB107017061B}"/>
              </a:ext>
            </a:extLst>
          </p:cNvPr>
          <p:cNvPicPr>
            <a:picLocks noChangeAspect="1"/>
          </p:cNvPicPr>
          <p:nvPr/>
        </p:nvPicPr>
        <p:blipFill>
          <a:blip r:embed="rId3" cstate="hqprint">
            <a:extLst>
              <a:ext uri="{28A0092B-C50C-407E-A947-70E740481C1C}">
                <a14:useLocalDpi xmlns:a14="http://schemas.microsoft.com/office/drawing/2010/main"/>
              </a:ext>
            </a:extLst>
          </a:blip>
          <a:stretch>
            <a:fillRect/>
          </a:stretch>
        </p:blipFill>
        <p:spPr>
          <a:xfrm>
            <a:off x="9644367" y="701346"/>
            <a:ext cx="778220" cy="762172"/>
          </a:xfrm>
          <a:prstGeom prst="rect">
            <a:avLst/>
          </a:prstGeom>
        </p:spPr>
      </p:pic>
      <p:sp>
        <p:nvSpPr>
          <p:cNvPr id="9" name="Google Shape;518;p41">
            <a:extLst>
              <a:ext uri="{FF2B5EF4-FFF2-40B4-BE49-F238E27FC236}">
                <a16:creationId xmlns:a16="http://schemas.microsoft.com/office/drawing/2014/main" id="{D1372CBD-124B-8EF6-591F-2AE9998C764E}"/>
              </a:ext>
            </a:extLst>
          </p:cNvPr>
          <p:cNvSpPr/>
          <p:nvPr/>
        </p:nvSpPr>
        <p:spPr>
          <a:xfrm>
            <a:off x="10910850" y="5555705"/>
            <a:ext cx="911135" cy="951704"/>
          </a:xfrm>
          <a:custGeom>
            <a:avLst/>
            <a:gdLst/>
            <a:ahLst/>
            <a:cxnLst/>
            <a:rect l="l" t="t" r="r" b="b"/>
            <a:pathLst>
              <a:path w="16620" h="16644" extrusionOk="0">
                <a:moveTo>
                  <a:pt x="11437" y="5767"/>
                </a:moveTo>
                <a:lnTo>
                  <a:pt x="11753" y="6132"/>
                </a:lnTo>
                <a:lnTo>
                  <a:pt x="12094" y="6522"/>
                </a:lnTo>
                <a:lnTo>
                  <a:pt x="11510" y="7179"/>
                </a:lnTo>
                <a:lnTo>
                  <a:pt x="11291" y="7008"/>
                </a:lnTo>
                <a:lnTo>
                  <a:pt x="11096" y="6862"/>
                </a:lnTo>
                <a:lnTo>
                  <a:pt x="10877" y="6668"/>
                </a:lnTo>
                <a:lnTo>
                  <a:pt x="10756" y="6570"/>
                </a:lnTo>
                <a:lnTo>
                  <a:pt x="10610" y="6497"/>
                </a:lnTo>
                <a:lnTo>
                  <a:pt x="10926" y="6230"/>
                </a:lnTo>
                <a:lnTo>
                  <a:pt x="10975" y="6303"/>
                </a:lnTo>
                <a:lnTo>
                  <a:pt x="11048" y="6400"/>
                </a:lnTo>
                <a:lnTo>
                  <a:pt x="11194" y="6546"/>
                </a:lnTo>
                <a:lnTo>
                  <a:pt x="11388" y="6789"/>
                </a:lnTo>
                <a:lnTo>
                  <a:pt x="11486" y="6887"/>
                </a:lnTo>
                <a:lnTo>
                  <a:pt x="11632" y="6960"/>
                </a:lnTo>
                <a:lnTo>
                  <a:pt x="11680" y="6960"/>
                </a:lnTo>
                <a:lnTo>
                  <a:pt x="11705" y="6911"/>
                </a:lnTo>
                <a:lnTo>
                  <a:pt x="11680" y="6765"/>
                </a:lnTo>
                <a:lnTo>
                  <a:pt x="11632" y="6619"/>
                </a:lnTo>
                <a:lnTo>
                  <a:pt x="11534" y="6522"/>
                </a:lnTo>
                <a:lnTo>
                  <a:pt x="11437" y="6400"/>
                </a:lnTo>
                <a:lnTo>
                  <a:pt x="11291" y="6205"/>
                </a:lnTo>
                <a:lnTo>
                  <a:pt x="11218" y="6108"/>
                </a:lnTo>
                <a:lnTo>
                  <a:pt x="11121" y="6059"/>
                </a:lnTo>
                <a:lnTo>
                  <a:pt x="11437" y="5767"/>
                </a:lnTo>
                <a:close/>
                <a:moveTo>
                  <a:pt x="10464" y="6643"/>
                </a:moveTo>
                <a:lnTo>
                  <a:pt x="10537" y="6765"/>
                </a:lnTo>
                <a:lnTo>
                  <a:pt x="10634" y="6887"/>
                </a:lnTo>
                <a:lnTo>
                  <a:pt x="10853" y="7106"/>
                </a:lnTo>
                <a:lnTo>
                  <a:pt x="11048" y="7300"/>
                </a:lnTo>
                <a:lnTo>
                  <a:pt x="11242" y="7495"/>
                </a:lnTo>
                <a:lnTo>
                  <a:pt x="11121" y="7641"/>
                </a:lnTo>
                <a:lnTo>
                  <a:pt x="10902" y="7446"/>
                </a:lnTo>
                <a:lnTo>
                  <a:pt x="10658" y="7276"/>
                </a:lnTo>
                <a:lnTo>
                  <a:pt x="10440" y="7057"/>
                </a:lnTo>
                <a:lnTo>
                  <a:pt x="10318" y="6960"/>
                </a:lnTo>
                <a:lnTo>
                  <a:pt x="10172" y="6887"/>
                </a:lnTo>
                <a:lnTo>
                  <a:pt x="10464" y="6643"/>
                </a:lnTo>
                <a:close/>
                <a:moveTo>
                  <a:pt x="10075" y="6984"/>
                </a:moveTo>
                <a:lnTo>
                  <a:pt x="10075" y="7057"/>
                </a:lnTo>
                <a:lnTo>
                  <a:pt x="10123" y="7130"/>
                </a:lnTo>
                <a:lnTo>
                  <a:pt x="10196" y="7276"/>
                </a:lnTo>
                <a:lnTo>
                  <a:pt x="10318" y="7398"/>
                </a:lnTo>
                <a:lnTo>
                  <a:pt x="10415" y="7519"/>
                </a:lnTo>
                <a:lnTo>
                  <a:pt x="10658" y="7714"/>
                </a:lnTo>
                <a:lnTo>
                  <a:pt x="10780" y="7811"/>
                </a:lnTo>
                <a:lnTo>
                  <a:pt x="10926" y="7909"/>
                </a:lnTo>
                <a:lnTo>
                  <a:pt x="10683" y="8176"/>
                </a:lnTo>
                <a:lnTo>
                  <a:pt x="10585" y="8055"/>
                </a:lnTo>
                <a:lnTo>
                  <a:pt x="10488" y="7957"/>
                </a:lnTo>
                <a:lnTo>
                  <a:pt x="10269" y="7787"/>
                </a:lnTo>
                <a:lnTo>
                  <a:pt x="10002" y="7519"/>
                </a:lnTo>
                <a:lnTo>
                  <a:pt x="9734" y="7276"/>
                </a:lnTo>
                <a:lnTo>
                  <a:pt x="10075" y="6984"/>
                </a:lnTo>
                <a:close/>
                <a:moveTo>
                  <a:pt x="9515" y="7495"/>
                </a:moveTo>
                <a:lnTo>
                  <a:pt x="9612" y="7617"/>
                </a:lnTo>
                <a:lnTo>
                  <a:pt x="9710" y="7738"/>
                </a:lnTo>
                <a:lnTo>
                  <a:pt x="9953" y="7957"/>
                </a:lnTo>
                <a:lnTo>
                  <a:pt x="10172" y="8201"/>
                </a:lnTo>
                <a:lnTo>
                  <a:pt x="10318" y="8347"/>
                </a:lnTo>
                <a:lnTo>
                  <a:pt x="10464" y="8444"/>
                </a:lnTo>
                <a:lnTo>
                  <a:pt x="10172" y="8809"/>
                </a:lnTo>
                <a:lnTo>
                  <a:pt x="9904" y="8468"/>
                </a:lnTo>
                <a:lnTo>
                  <a:pt x="9661" y="8176"/>
                </a:lnTo>
                <a:lnTo>
                  <a:pt x="9466" y="7933"/>
                </a:lnTo>
                <a:lnTo>
                  <a:pt x="9369" y="7811"/>
                </a:lnTo>
                <a:lnTo>
                  <a:pt x="9272" y="7714"/>
                </a:lnTo>
                <a:lnTo>
                  <a:pt x="9515" y="7495"/>
                </a:lnTo>
                <a:close/>
                <a:moveTo>
                  <a:pt x="9004" y="7933"/>
                </a:moveTo>
                <a:lnTo>
                  <a:pt x="9126" y="8128"/>
                </a:lnTo>
                <a:lnTo>
                  <a:pt x="9272" y="8298"/>
                </a:lnTo>
                <a:lnTo>
                  <a:pt x="9564" y="8663"/>
                </a:lnTo>
                <a:lnTo>
                  <a:pt x="9880" y="9028"/>
                </a:lnTo>
                <a:lnTo>
                  <a:pt x="9904" y="9077"/>
                </a:lnTo>
                <a:lnTo>
                  <a:pt x="9856" y="9125"/>
                </a:lnTo>
                <a:lnTo>
                  <a:pt x="9734" y="9271"/>
                </a:lnTo>
                <a:lnTo>
                  <a:pt x="9710" y="9198"/>
                </a:lnTo>
                <a:lnTo>
                  <a:pt x="9442" y="8858"/>
                </a:lnTo>
                <a:lnTo>
                  <a:pt x="9126" y="8517"/>
                </a:lnTo>
                <a:lnTo>
                  <a:pt x="8955" y="8322"/>
                </a:lnTo>
                <a:lnTo>
                  <a:pt x="8785" y="8152"/>
                </a:lnTo>
                <a:lnTo>
                  <a:pt x="9004" y="7933"/>
                </a:lnTo>
                <a:close/>
                <a:moveTo>
                  <a:pt x="8517" y="8371"/>
                </a:moveTo>
                <a:lnTo>
                  <a:pt x="8663" y="8590"/>
                </a:lnTo>
                <a:lnTo>
                  <a:pt x="8809" y="8785"/>
                </a:lnTo>
                <a:lnTo>
                  <a:pt x="9101" y="9150"/>
                </a:lnTo>
                <a:lnTo>
                  <a:pt x="9272" y="9320"/>
                </a:lnTo>
                <a:lnTo>
                  <a:pt x="9442" y="9466"/>
                </a:lnTo>
                <a:lnTo>
                  <a:pt x="9515" y="9490"/>
                </a:lnTo>
                <a:lnTo>
                  <a:pt x="9199" y="9806"/>
                </a:lnTo>
                <a:lnTo>
                  <a:pt x="9174" y="9709"/>
                </a:lnTo>
                <a:lnTo>
                  <a:pt x="9150" y="9612"/>
                </a:lnTo>
                <a:lnTo>
                  <a:pt x="9053" y="9442"/>
                </a:lnTo>
                <a:lnTo>
                  <a:pt x="8931" y="9271"/>
                </a:lnTo>
                <a:lnTo>
                  <a:pt x="8785" y="9125"/>
                </a:lnTo>
                <a:lnTo>
                  <a:pt x="8590" y="8833"/>
                </a:lnTo>
                <a:lnTo>
                  <a:pt x="8444" y="8663"/>
                </a:lnTo>
                <a:lnTo>
                  <a:pt x="8323" y="8541"/>
                </a:lnTo>
                <a:lnTo>
                  <a:pt x="8517" y="8371"/>
                </a:lnTo>
                <a:close/>
                <a:moveTo>
                  <a:pt x="5476" y="7787"/>
                </a:moveTo>
                <a:lnTo>
                  <a:pt x="5622" y="7982"/>
                </a:lnTo>
                <a:lnTo>
                  <a:pt x="5816" y="8176"/>
                </a:lnTo>
                <a:lnTo>
                  <a:pt x="6133" y="8444"/>
                </a:lnTo>
                <a:lnTo>
                  <a:pt x="6449" y="8736"/>
                </a:lnTo>
                <a:lnTo>
                  <a:pt x="6790" y="8979"/>
                </a:lnTo>
                <a:lnTo>
                  <a:pt x="6984" y="9125"/>
                </a:lnTo>
                <a:lnTo>
                  <a:pt x="7057" y="9174"/>
                </a:lnTo>
                <a:lnTo>
                  <a:pt x="7155" y="9198"/>
                </a:lnTo>
                <a:lnTo>
                  <a:pt x="7155" y="9247"/>
                </a:lnTo>
                <a:lnTo>
                  <a:pt x="7179" y="9296"/>
                </a:lnTo>
                <a:lnTo>
                  <a:pt x="7301" y="9296"/>
                </a:lnTo>
                <a:lnTo>
                  <a:pt x="7398" y="9271"/>
                </a:lnTo>
                <a:lnTo>
                  <a:pt x="7568" y="9198"/>
                </a:lnTo>
                <a:lnTo>
                  <a:pt x="7617" y="9344"/>
                </a:lnTo>
                <a:lnTo>
                  <a:pt x="7690" y="9490"/>
                </a:lnTo>
                <a:lnTo>
                  <a:pt x="7885" y="9758"/>
                </a:lnTo>
                <a:lnTo>
                  <a:pt x="8006" y="9952"/>
                </a:lnTo>
                <a:lnTo>
                  <a:pt x="8177" y="10098"/>
                </a:lnTo>
                <a:lnTo>
                  <a:pt x="8250" y="10171"/>
                </a:lnTo>
                <a:lnTo>
                  <a:pt x="8347" y="10220"/>
                </a:lnTo>
                <a:lnTo>
                  <a:pt x="8469" y="10269"/>
                </a:lnTo>
                <a:lnTo>
                  <a:pt x="8566" y="10293"/>
                </a:lnTo>
                <a:lnTo>
                  <a:pt x="8615" y="10269"/>
                </a:lnTo>
                <a:lnTo>
                  <a:pt x="8615" y="10244"/>
                </a:lnTo>
                <a:lnTo>
                  <a:pt x="8542" y="10074"/>
                </a:lnTo>
                <a:lnTo>
                  <a:pt x="8420" y="9904"/>
                </a:lnTo>
                <a:lnTo>
                  <a:pt x="8177" y="9636"/>
                </a:lnTo>
                <a:lnTo>
                  <a:pt x="8055" y="9490"/>
                </a:lnTo>
                <a:lnTo>
                  <a:pt x="7982" y="9344"/>
                </a:lnTo>
                <a:lnTo>
                  <a:pt x="7885" y="9174"/>
                </a:lnTo>
                <a:lnTo>
                  <a:pt x="7763" y="9052"/>
                </a:lnTo>
                <a:lnTo>
                  <a:pt x="8079" y="8760"/>
                </a:lnTo>
                <a:lnTo>
                  <a:pt x="8128" y="8906"/>
                </a:lnTo>
                <a:lnTo>
                  <a:pt x="8225" y="9028"/>
                </a:lnTo>
                <a:lnTo>
                  <a:pt x="8420" y="9271"/>
                </a:lnTo>
                <a:lnTo>
                  <a:pt x="8542" y="9466"/>
                </a:lnTo>
                <a:lnTo>
                  <a:pt x="8688" y="9661"/>
                </a:lnTo>
                <a:lnTo>
                  <a:pt x="8785" y="9758"/>
                </a:lnTo>
                <a:lnTo>
                  <a:pt x="8882" y="9831"/>
                </a:lnTo>
                <a:lnTo>
                  <a:pt x="8980" y="9879"/>
                </a:lnTo>
                <a:lnTo>
                  <a:pt x="9077" y="9928"/>
                </a:lnTo>
                <a:lnTo>
                  <a:pt x="8615" y="10366"/>
                </a:lnTo>
                <a:lnTo>
                  <a:pt x="8250" y="10682"/>
                </a:lnTo>
                <a:lnTo>
                  <a:pt x="8225" y="10634"/>
                </a:lnTo>
                <a:lnTo>
                  <a:pt x="8201" y="10585"/>
                </a:lnTo>
                <a:lnTo>
                  <a:pt x="8031" y="10366"/>
                </a:lnTo>
                <a:lnTo>
                  <a:pt x="7812" y="10171"/>
                </a:lnTo>
                <a:lnTo>
                  <a:pt x="7374" y="9782"/>
                </a:lnTo>
                <a:lnTo>
                  <a:pt x="6960" y="9393"/>
                </a:lnTo>
                <a:lnTo>
                  <a:pt x="6546" y="9004"/>
                </a:lnTo>
                <a:lnTo>
                  <a:pt x="5670" y="8225"/>
                </a:lnTo>
                <a:lnTo>
                  <a:pt x="5500" y="8079"/>
                </a:lnTo>
                <a:lnTo>
                  <a:pt x="5330" y="7933"/>
                </a:lnTo>
                <a:lnTo>
                  <a:pt x="5476" y="7787"/>
                </a:lnTo>
                <a:close/>
                <a:moveTo>
                  <a:pt x="5062" y="8152"/>
                </a:moveTo>
                <a:lnTo>
                  <a:pt x="5232" y="8322"/>
                </a:lnTo>
                <a:lnTo>
                  <a:pt x="5403" y="8493"/>
                </a:lnTo>
                <a:lnTo>
                  <a:pt x="6279" y="9271"/>
                </a:lnTo>
                <a:lnTo>
                  <a:pt x="6692" y="9636"/>
                </a:lnTo>
                <a:lnTo>
                  <a:pt x="7155" y="10025"/>
                </a:lnTo>
                <a:lnTo>
                  <a:pt x="7374" y="10220"/>
                </a:lnTo>
                <a:lnTo>
                  <a:pt x="7593" y="10415"/>
                </a:lnTo>
                <a:lnTo>
                  <a:pt x="7812" y="10609"/>
                </a:lnTo>
                <a:lnTo>
                  <a:pt x="8055" y="10780"/>
                </a:lnTo>
                <a:lnTo>
                  <a:pt x="8104" y="10804"/>
                </a:lnTo>
                <a:lnTo>
                  <a:pt x="7982" y="10901"/>
                </a:lnTo>
                <a:lnTo>
                  <a:pt x="6254" y="9466"/>
                </a:lnTo>
                <a:lnTo>
                  <a:pt x="5597" y="8882"/>
                </a:lnTo>
                <a:lnTo>
                  <a:pt x="5232" y="8590"/>
                </a:lnTo>
                <a:lnTo>
                  <a:pt x="5062" y="8468"/>
                </a:lnTo>
                <a:lnTo>
                  <a:pt x="4867" y="8347"/>
                </a:lnTo>
                <a:lnTo>
                  <a:pt x="5038" y="8176"/>
                </a:lnTo>
                <a:lnTo>
                  <a:pt x="5062" y="8152"/>
                </a:lnTo>
                <a:close/>
                <a:moveTo>
                  <a:pt x="4746" y="8493"/>
                </a:moveTo>
                <a:lnTo>
                  <a:pt x="4867" y="8663"/>
                </a:lnTo>
                <a:lnTo>
                  <a:pt x="5038" y="8809"/>
                </a:lnTo>
                <a:lnTo>
                  <a:pt x="5378" y="9101"/>
                </a:lnTo>
                <a:lnTo>
                  <a:pt x="6060" y="9636"/>
                </a:lnTo>
                <a:lnTo>
                  <a:pt x="7787" y="11072"/>
                </a:lnTo>
                <a:lnTo>
                  <a:pt x="7617" y="11218"/>
                </a:lnTo>
                <a:lnTo>
                  <a:pt x="7398" y="11047"/>
                </a:lnTo>
                <a:lnTo>
                  <a:pt x="7155" y="10877"/>
                </a:lnTo>
                <a:lnTo>
                  <a:pt x="6911" y="10707"/>
                </a:lnTo>
                <a:lnTo>
                  <a:pt x="6668" y="10536"/>
                </a:lnTo>
                <a:lnTo>
                  <a:pt x="6181" y="10123"/>
                </a:lnTo>
                <a:lnTo>
                  <a:pt x="5719" y="9709"/>
                </a:lnTo>
                <a:lnTo>
                  <a:pt x="5281" y="9247"/>
                </a:lnTo>
                <a:lnTo>
                  <a:pt x="4867" y="8760"/>
                </a:lnTo>
                <a:lnTo>
                  <a:pt x="4770" y="8663"/>
                </a:lnTo>
                <a:lnTo>
                  <a:pt x="4673" y="8566"/>
                </a:lnTo>
                <a:lnTo>
                  <a:pt x="4746" y="8493"/>
                </a:lnTo>
                <a:close/>
                <a:moveTo>
                  <a:pt x="11437" y="5256"/>
                </a:moveTo>
                <a:lnTo>
                  <a:pt x="11364" y="5281"/>
                </a:lnTo>
                <a:lnTo>
                  <a:pt x="11315" y="5305"/>
                </a:lnTo>
                <a:lnTo>
                  <a:pt x="11218" y="5354"/>
                </a:lnTo>
                <a:lnTo>
                  <a:pt x="10075" y="6376"/>
                </a:lnTo>
                <a:lnTo>
                  <a:pt x="8931" y="7422"/>
                </a:lnTo>
                <a:lnTo>
                  <a:pt x="8347" y="7933"/>
                </a:lnTo>
                <a:lnTo>
                  <a:pt x="7787" y="8468"/>
                </a:lnTo>
                <a:lnTo>
                  <a:pt x="7544" y="8663"/>
                </a:lnTo>
                <a:lnTo>
                  <a:pt x="7325" y="8882"/>
                </a:lnTo>
                <a:lnTo>
                  <a:pt x="7228" y="8785"/>
                </a:lnTo>
                <a:lnTo>
                  <a:pt x="7106" y="8712"/>
                </a:lnTo>
                <a:lnTo>
                  <a:pt x="6717" y="8395"/>
                </a:lnTo>
                <a:lnTo>
                  <a:pt x="6327" y="8079"/>
                </a:lnTo>
                <a:lnTo>
                  <a:pt x="6011" y="7763"/>
                </a:lnTo>
                <a:lnTo>
                  <a:pt x="5768" y="7568"/>
                </a:lnTo>
                <a:lnTo>
                  <a:pt x="5670" y="7495"/>
                </a:lnTo>
                <a:lnTo>
                  <a:pt x="5573" y="7446"/>
                </a:lnTo>
                <a:lnTo>
                  <a:pt x="5524" y="7422"/>
                </a:lnTo>
                <a:lnTo>
                  <a:pt x="5427" y="7373"/>
                </a:lnTo>
                <a:lnTo>
                  <a:pt x="5330" y="7373"/>
                </a:lnTo>
                <a:lnTo>
                  <a:pt x="5232" y="7398"/>
                </a:lnTo>
                <a:lnTo>
                  <a:pt x="5135" y="7446"/>
                </a:lnTo>
                <a:lnTo>
                  <a:pt x="4940" y="7568"/>
                </a:lnTo>
                <a:lnTo>
                  <a:pt x="4794" y="7690"/>
                </a:lnTo>
                <a:lnTo>
                  <a:pt x="4575" y="7860"/>
                </a:lnTo>
                <a:lnTo>
                  <a:pt x="4381" y="8030"/>
                </a:lnTo>
                <a:lnTo>
                  <a:pt x="4283" y="8152"/>
                </a:lnTo>
                <a:lnTo>
                  <a:pt x="4210" y="8249"/>
                </a:lnTo>
                <a:lnTo>
                  <a:pt x="4162" y="8371"/>
                </a:lnTo>
                <a:lnTo>
                  <a:pt x="4137" y="8493"/>
                </a:lnTo>
                <a:lnTo>
                  <a:pt x="4162" y="8566"/>
                </a:lnTo>
                <a:lnTo>
                  <a:pt x="4210" y="8639"/>
                </a:lnTo>
                <a:lnTo>
                  <a:pt x="4259" y="8687"/>
                </a:lnTo>
                <a:lnTo>
                  <a:pt x="4332" y="8712"/>
                </a:lnTo>
                <a:lnTo>
                  <a:pt x="4356" y="8809"/>
                </a:lnTo>
                <a:lnTo>
                  <a:pt x="4405" y="8906"/>
                </a:lnTo>
                <a:lnTo>
                  <a:pt x="4478" y="9028"/>
                </a:lnTo>
                <a:lnTo>
                  <a:pt x="4551" y="9150"/>
                </a:lnTo>
                <a:lnTo>
                  <a:pt x="4721" y="9344"/>
                </a:lnTo>
                <a:lnTo>
                  <a:pt x="4940" y="9588"/>
                </a:lnTo>
                <a:lnTo>
                  <a:pt x="5135" y="9831"/>
                </a:lnTo>
                <a:lnTo>
                  <a:pt x="5597" y="10269"/>
                </a:lnTo>
                <a:lnTo>
                  <a:pt x="5987" y="10634"/>
                </a:lnTo>
                <a:lnTo>
                  <a:pt x="6425" y="10999"/>
                </a:lnTo>
                <a:lnTo>
                  <a:pt x="6668" y="11169"/>
                </a:lnTo>
                <a:lnTo>
                  <a:pt x="6887" y="11315"/>
                </a:lnTo>
                <a:lnTo>
                  <a:pt x="7130" y="11461"/>
                </a:lnTo>
                <a:lnTo>
                  <a:pt x="7374" y="11583"/>
                </a:lnTo>
                <a:lnTo>
                  <a:pt x="7349" y="11607"/>
                </a:lnTo>
                <a:lnTo>
                  <a:pt x="7349" y="11680"/>
                </a:lnTo>
                <a:lnTo>
                  <a:pt x="7374" y="11753"/>
                </a:lnTo>
                <a:lnTo>
                  <a:pt x="7422" y="11777"/>
                </a:lnTo>
                <a:lnTo>
                  <a:pt x="7495" y="11777"/>
                </a:lnTo>
                <a:lnTo>
                  <a:pt x="7666" y="11729"/>
                </a:lnTo>
                <a:lnTo>
                  <a:pt x="7836" y="11631"/>
                </a:lnTo>
                <a:lnTo>
                  <a:pt x="7982" y="11534"/>
                </a:lnTo>
                <a:lnTo>
                  <a:pt x="8128" y="11412"/>
                </a:lnTo>
                <a:lnTo>
                  <a:pt x="8420" y="11145"/>
                </a:lnTo>
                <a:lnTo>
                  <a:pt x="8663" y="10901"/>
                </a:lnTo>
                <a:lnTo>
                  <a:pt x="9369" y="10244"/>
                </a:lnTo>
                <a:lnTo>
                  <a:pt x="10050" y="9563"/>
                </a:lnTo>
                <a:lnTo>
                  <a:pt x="10658" y="8955"/>
                </a:lnTo>
                <a:lnTo>
                  <a:pt x="11291" y="8298"/>
                </a:lnTo>
                <a:lnTo>
                  <a:pt x="11875" y="7617"/>
                </a:lnTo>
                <a:lnTo>
                  <a:pt x="12143" y="7276"/>
                </a:lnTo>
                <a:lnTo>
                  <a:pt x="12410" y="6911"/>
                </a:lnTo>
                <a:lnTo>
                  <a:pt x="12483" y="6960"/>
                </a:lnTo>
                <a:lnTo>
                  <a:pt x="12556" y="6984"/>
                </a:lnTo>
                <a:lnTo>
                  <a:pt x="12654" y="6984"/>
                </a:lnTo>
                <a:lnTo>
                  <a:pt x="12727" y="6935"/>
                </a:lnTo>
                <a:lnTo>
                  <a:pt x="12775" y="6887"/>
                </a:lnTo>
                <a:lnTo>
                  <a:pt x="12824" y="6814"/>
                </a:lnTo>
                <a:lnTo>
                  <a:pt x="12824" y="6741"/>
                </a:lnTo>
                <a:lnTo>
                  <a:pt x="12775" y="6643"/>
                </a:lnTo>
                <a:lnTo>
                  <a:pt x="12532" y="6327"/>
                </a:lnTo>
                <a:lnTo>
                  <a:pt x="12240" y="6011"/>
                </a:lnTo>
                <a:lnTo>
                  <a:pt x="11924" y="5646"/>
                </a:lnTo>
                <a:lnTo>
                  <a:pt x="11778" y="5475"/>
                </a:lnTo>
                <a:lnTo>
                  <a:pt x="11583" y="5305"/>
                </a:lnTo>
                <a:lnTo>
                  <a:pt x="11510" y="5256"/>
                </a:lnTo>
                <a:close/>
                <a:moveTo>
                  <a:pt x="8104" y="439"/>
                </a:moveTo>
                <a:lnTo>
                  <a:pt x="8371" y="487"/>
                </a:lnTo>
                <a:lnTo>
                  <a:pt x="8663" y="536"/>
                </a:lnTo>
                <a:lnTo>
                  <a:pt x="9247" y="585"/>
                </a:lnTo>
                <a:lnTo>
                  <a:pt x="9588" y="633"/>
                </a:lnTo>
                <a:lnTo>
                  <a:pt x="9904" y="706"/>
                </a:lnTo>
                <a:lnTo>
                  <a:pt x="10537" y="877"/>
                </a:lnTo>
                <a:lnTo>
                  <a:pt x="10877" y="998"/>
                </a:lnTo>
                <a:lnTo>
                  <a:pt x="11218" y="1120"/>
                </a:lnTo>
                <a:lnTo>
                  <a:pt x="11559" y="1266"/>
                </a:lnTo>
                <a:lnTo>
                  <a:pt x="11875" y="1412"/>
                </a:lnTo>
                <a:lnTo>
                  <a:pt x="12191" y="1582"/>
                </a:lnTo>
                <a:lnTo>
                  <a:pt x="12508" y="1752"/>
                </a:lnTo>
                <a:lnTo>
                  <a:pt x="13116" y="2166"/>
                </a:lnTo>
                <a:lnTo>
                  <a:pt x="13408" y="2385"/>
                </a:lnTo>
                <a:lnTo>
                  <a:pt x="13700" y="2628"/>
                </a:lnTo>
                <a:lnTo>
                  <a:pt x="13968" y="2896"/>
                </a:lnTo>
                <a:lnTo>
                  <a:pt x="14235" y="3188"/>
                </a:lnTo>
                <a:lnTo>
                  <a:pt x="14479" y="3456"/>
                </a:lnTo>
                <a:lnTo>
                  <a:pt x="14698" y="3772"/>
                </a:lnTo>
                <a:lnTo>
                  <a:pt x="14917" y="4088"/>
                </a:lnTo>
                <a:lnTo>
                  <a:pt x="15111" y="4405"/>
                </a:lnTo>
                <a:lnTo>
                  <a:pt x="15282" y="4745"/>
                </a:lnTo>
                <a:lnTo>
                  <a:pt x="15452" y="5086"/>
                </a:lnTo>
                <a:lnTo>
                  <a:pt x="15574" y="5427"/>
                </a:lnTo>
                <a:lnTo>
                  <a:pt x="15720" y="5792"/>
                </a:lnTo>
                <a:lnTo>
                  <a:pt x="15817" y="6157"/>
                </a:lnTo>
                <a:lnTo>
                  <a:pt x="15914" y="6522"/>
                </a:lnTo>
                <a:lnTo>
                  <a:pt x="15987" y="6887"/>
                </a:lnTo>
                <a:lnTo>
                  <a:pt x="16036" y="7276"/>
                </a:lnTo>
                <a:lnTo>
                  <a:pt x="16109" y="8079"/>
                </a:lnTo>
                <a:lnTo>
                  <a:pt x="16109" y="8468"/>
                </a:lnTo>
                <a:lnTo>
                  <a:pt x="16109" y="8858"/>
                </a:lnTo>
                <a:lnTo>
                  <a:pt x="16085" y="9271"/>
                </a:lnTo>
                <a:lnTo>
                  <a:pt x="16060" y="9661"/>
                </a:lnTo>
                <a:lnTo>
                  <a:pt x="15987" y="10050"/>
                </a:lnTo>
                <a:lnTo>
                  <a:pt x="15914" y="10439"/>
                </a:lnTo>
                <a:lnTo>
                  <a:pt x="15817" y="10828"/>
                </a:lnTo>
                <a:lnTo>
                  <a:pt x="15695" y="11193"/>
                </a:lnTo>
                <a:lnTo>
                  <a:pt x="15549" y="11558"/>
                </a:lnTo>
                <a:lnTo>
                  <a:pt x="15379" y="11899"/>
                </a:lnTo>
                <a:lnTo>
                  <a:pt x="15184" y="12240"/>
                </a:lnTo>
                <a:lnTo>
                  <a:pt x="14965" y="12580"/>
                </a:lnTo>
                <a:lnTo>
                  <a:pt x="14722" y="12872"/>
                </a:lnTo>
                <a:lnTo>
                  <a:pt x="14430" y="13189"/>
                </a:lnTo>
                <a:lnTo>
                  <a:pt x="14138" y="13456"/>
                </a:lnTo>
                <a:lnTo>
                  <a:pt x="13846" y="13700"/>
                </a:lnTo>
                <a:lnTo>
                  <a:pt x="13530" y="13943"/>
                </a:lnTo>
                <a:lnTo>
                  <a:pt x="13213" y="14186"/>
                </a:lnTo>
                <a:lnTo>
                  <a:pt x="12532" y="14624"/>
                </a:lnTo>
                <a:lnTo>
                  <a:pt x="11851" y="15014"/>
                </a:lnTo>
                <a:lnTo>
                  <a:pt x="11510" y="15184"/>
                </a:lnTo>
                <a:lnTo>
                  <a:pt x="11145" y="15330"/>
                </a:lnTo>
                <a:lnTo>
                  <a:pt x="10415" y="15622"/>
                </a:lnTo>
                <a:lnTo>
                  <a:pt x="10050" y="15744"/>
                </a:lnTo>
                <a:lnTo>
                  <a:pt x="9685" y="15841"/>
                </a:lnTo>
                <a:lnTo>
                  <a:pt x="9320" y="15963"/>
                </a:lnTo>
                <a:lnTo>
                  <a:pt x="8980" y="16109"/>
                </a:lnTo>
                <a:lnTo>
                  <a:pt x="8907" y="16157"/>
                </a:lnTo>
                <a:lnTo>
                  <a:pt x="8882" y="16230"/>
                </a:lnTo>
                <a:lnTo>
                  <a:pt x="8104" y="16230"/>
                </a:lnTo>
                <a:lnTo>
                  <a:pt x="7739" y="16206"/>
                </a:lnTo>
                <a:lnTo>
                  <a:pt x="7349" y="16157"/>
                </a:lnTo>
                <a:lnTo>
                  <a:pt x="6984" y="16109"/>
                </a:lnTo>
                <a:lnTo>
                  <a:pt x="6619" y="16011"/>
                </a:lnTo>
                <a:lnTo>
                  <a:pt x="6254" y="15914"/>
                </a:lnTo>
                <a:lnTo>
                  <a:pt x="5889" y="15817"/>
                </a:lnTo>
                <a:lnTo>
                  <a:pt x="5524" y="15695"/>
                </a:lnTo>
                <a:lnTo>
                  <a:pt x="5184" y="15549"/>
                </a:lnTo>
                <a:lnTo>
                  <a:pt x="4843" y="15379"/>
                </a:lnTo>
                <a:lnTo>
                  <a:pt x="4502" y="15208"/>
                </a:lnTo>
                <a:lnTo>
                  <a:pt x="4162" y="15014"/>
                </a:lnTo>
                <a:lnTo>
                  <a:pt x="3845" y="14795"/>
                </a:lnTo>
                <a:lnTo>
                  <a:pt x="3553" y="14576"/>
                </a:lnTo>
                <a:lnTo>
                  <a:pt x="3237" y="14357"/>
                </a:lnTo>
                <a:lnTo>
                  <a:pt x="2921" y="14065"/>
                </a:lnTo>
                <a:lnTo>
                  <a:pt x="2629" y="13797"/>
                </a:lnTo>
                <a:lnTo>
                  <a:pt x="2361" y="13481"/>
                </a:lnTo>
                <a:lnTo>
                  <a:pt x="2094" y="13164"/>
                </a:lnTo>
                <a:lnTo>
                  <a:pt x="1850" y="12824"/>
                </a:lnTo>
                <a:lnTo>
                  <a:pt x="1631" y="12483"/>
                </a:lnTo>
                <a:lnTo>
                  <a:pt x="1437" y="12142"/>
                </a:lnTo>
                <a:lnTo>
                  <a:pt x="1242" y="11777"/>
                </a:lnTo>
                <a:lnTo>
                  <a:pt x="1096" y="11412"/>
                </a:lnTo>
                <a:lnTo>
                  <a:pt x="950" y="11023"/>
                </a:lnTo>
                <a:lnTo>
                  <a:pt x="804" y="10634"/>
                </a:lnTo>
                <a:lnTo>
                  <a:pt x="707" y="10244"/>
                </a:lnTo>
                <a:lnTo>
                  <a:pt x="609" y="9831"/>
                </a:lnTo>
                <a:lnTo>
                  <a:pt x="561" y="9442"/>
                </a:lnTo>
                <a:lnTo>
                  <a:pt x="512" y="9028"/>
                </a:lnTo>
                <a:lnTo>
                  <a:pt x="463" y="8614"/>
                </a:lnTo>
                <a:lnTo>
                  <a:pt x="463" y="8201"/>
                </a:lnTo>
                <a:lnTo>
                  <a:pt x="488" y="7787"/>
                </a:lnTo>
                <a:lnTo>
                  <a:pt x="512" y="7373"/>
                </a:lnTo>
                <a:lnTo>
                  <a:pt x="585" y="6960"/>
                </a:lnTo>
                <a:lnTo>
                  <a:pt x="658" y="6570"/>
                </a:lnTo>
                <a:lnTo>
                  <a:pt x="755" y="6181"/>
                </a:lnTo>
                <a:lnTo>
                  <a:pt x="877" y="5792"/>
                </a:lnTo>
                <a:lnTo>
                  <a:pt x="1023" y="5402"/>
                </a:lnTo>
                <a:lnTo>
                  <a:pt x="1169" y="5037"/>
                </a:lnTo>
                <a:lnTo>
                  <a:pt x="1364" y="4672"/>
                </a:lnTo>
                <a:lnTo>
                  <a:pt x="1558" y="4307"/>
                </a:lnTo>
                <a:lnTo>
                  <a:pt x="1777" y="3967"/>
                </a:lnTo>
                <a:lnTo>
                  <a:pt x="1996" y="3626"/>
                </a:lnTo>
                <a:lnTo>
                  <a:pt x="2264" y="3310"/>
                </a:lnTo>
                <a:lnTo>
                  <a:pt x="2532" y="2993"/>
                </a:lnTo>
                <a:lnTo>
                  <a:pt x="2823" y="2701"/>
                </a:lnTo>
                <a:lnTo>
                  <a:pt x="3115" y="2434"/>
                </a:lnTo>
                <a:lnTo>
                  <a:pt x="3432" y="2190"/>
                </a:lnTo>
                <a:lnTo>
                  <a:pt x="3748" y="1947"/>
                </a:lnTo>
                <a:lnTo>
                  <a:pt x="4089" y="1728"/>
                </a:lnTo>
                <a:lnTo>
                  <a:pt x="4429" y="1509"/>
                </a:lnTo>
                <a:lnTo>
                  <a:pt x="4794" y="1339"/>
                </a:lnTo>
                <a:lnTo>
                  <a:pt x="5159" y="1169"/>
                </a:lnTo>
                <a:lnTo>
                  <a:pt x="5524" y="998"/>
                </a:lnTo>
                <a:lnTo>
                  <a:pt x="5865" y="877"/>
                </a:lnTo>
                <a:lnTo>
                  <a:pt x="6206" y="779"/>
                </a:lnTo>
                <a:lnTo>
                  <a:pt x="6911" y="609"/>
                </a:lnTo>
                <a:lnTo>
                  <a:pt x="7203" y="560"/>
                </a:lnTo>
                <a:lnTo>
                  <a:pt x="7520" y="536"/>
                </a:lnTo>
                <a:lnTo>
                  <a:pt x="7812" y="487"/>
                </a:lnTo>
                <a:lnTo>
                  <a:pt x="8104" y="439"/>
                </a:lnTo>
                <a:close/>
                <a:moveTo>
                  <a:pt x="7690" y="1"/>
                </a:moveTo>
                <a:lnTo>
                  <a:pt x="7374" y="25"/>
                </a:lnTo>
                <a:lnTo>
                  <a:pt x="7057" y="74"/>
                </a:lnTo>
                <a:lnTo>
                  <a:pt x="6644" y="147"/>
                </a:lnTo>
                <a:lnTo>
                  <a:pt x="6206" y="244"/>
                </a:lnTo>
                <a:lnTo>
                  <a:pt x="5792" y="366"/>
                </a:lnTo>
                <a:lnTo>
                  <a:pt x="5403" y="512"/>
                </a:lnTo>
                <a:lnTo>
                  <a:pt x="5013" y="682"/>
                </a:lnTo>
                <a:lnTo>
                  <a:pt x="4624" y="852"/>
                </a:lnTo>
                <a:lnTo>
                  <a:pt x="4259" y="1047"/>
                </a:lnTo>
                <a:lnTo>
                  <a:pt x="3918" y="1266"/>
                </a:lnTo>
                <a:lnTo>
                  <a:pt x="3578" y="1485"/>
                </a:lnTo>
                <a:lnTo>
                  <a:pt x="3237" y="1752"/>
                </a:lnTo>
                <a:lnTo>
                  <a:pt x="2921" y="1996"/>
                </a:lnTo>
                <a:lnTo>
                  <a:pt x="2604" y="2288"/>
                </a:lnTo>
                <a:lnTo>
                  <a:pt x="2288" y="2580"/>
                </a:lnTo>
                <a:lnTo>
                  <a:pt x="1996" y="2896"/>
                </a:lnTo>
                <a:lnTo>
                  <a:pt x="1704" y="3237"/>
                </a:lnTo>
                <a:lnTo>
                  <a:pt x="1461" y="3577"/>
                </a:lnTo>
                <a:lnTo>
                  <a:pt x="1218" y="3942"/>
                </a:lnTo>
                <a:lnTo>
                  <a:pt x="999" y="4307"/>
                </a:lnTo>
                <a:lnTo>
                  <a:pt x="804" y="4697"/>
                </a:lnTo>
                <a:lnTo>
                  <a:pt x="634" y="5086"/>
                </a:lnTo>
                <a:lnTo>
                  <a:pt x="488" y="5500"/>
                </a:lnTo>
                <a:lnTo>
                  <a:pt x="342" y="5889"/>
                </a:lnTo>
                <a:lnTo>
                  <a:pt x="244" y="6303"/>
                </a:lnTo>
                <a:lnTo>
                  <a:pt x="147" y="6741"/>
                </a:lnTo>
                <a:lnTo>
                  <a:pt x="74" y="7154"/>
                </a:lnTo>
                <a:lnTo>
                  <a:pt x="25" y="7592"/>
                </a:lnTo>
                <a:lnTo>
                  <a:pt x="1" y="8030"/>
                </a:lnTo>
                <a:lnTo>
                  <a:pt x="1" y="8468"/>
                </a:lnTo>
                <a:lnTo>
                  <a:pt x="1" y="8906"/>
                </a:lnTo>
                <a:lnTo>
                  <a:pt x="50" y="9344"/>
                </a:lnTo>
                <a:lnTo>
                  <a:pt x="98" y="9782"/>
                </a:lnTo>
                <a:lnTo>
                  <a:pt x="196" y="10196"/>
                </a:lnTo>
                <a:lnTo>
                  <a:pt x="293" y="10609"/>
                </a:lnTo>
                <a:lnTo>
                  <a:pt x="439" y="11023"/>
                </a:lnTo>
                <a:lnTo>
                  <a:pt x="585" y="11412"/>
                </a:lnTo>
                <a:lnTo>
                  <a:pt x="755" y="11802"/>
                </a:lnTo>
                <a:lnTo>
                  <a:pt x="926" y="12167"/>
                </a:lnTo>
                <a:lnTo>
                  <a:pt x="1145" y="12532"/>
                </a:lnTo>
                <a:lnTo>
                  <a:pt x="1364" y="12897"/>
                </a:lnTo>
                <a:lnTo>
                  <a:pt x="1607" y="13237"/>
                </a:lnTo>
                <a:lnTo>
                  <a:pt x="1875" y="13578"/>
                </a:lnTo>
                <a:lnTo>
                  <a:pt x="2142" y="13870"/>
                </a:lnTo>
                <a:lnTo>
                  <a:pt x="2434" y="14186"/>
                </a:lnTo>
                <a:lnTo>
                  <a:pt x="2726" y="14478"/>
                </a:lnTo>
                <a:lnTo>
                  <a:pt x="3067" y="14746"/>
                </a:lnTo>
                <a:lnTo>
                  <a:pt x="3383" y="14989"/>
                </a:lnTo>
                <a:lnTo>
                  <a:pt x="3724" y="15233"/>
                </a:lnTo>
                <a:lnTo>
                  <a:pt x="4089" y="15452"/>
                </a:lnTo>
                <a:lnTo>
                  <a:pt x="4454" y="15671"/>
                </a:lnTo>
                <a:lnTo>
                  <a:pt x="4819" y="15841"/>
                </a:lnTo>
                <a:lnTo>
                  <a:pt x="5208" y="16011"/>
                </a:lnTo>
                <a:lnTo>
                  <a:pt x="5597" y="16182"/>
                </a:lnTo>
                <a:lnTo>
                  <a:pt x="6011" y="16303"/>
                </a:lnTo>
                <a:lnTo>
                  <a:pt x="6425" y="16401"/>
                </a:lnTo>
                <a:lnTo>
                  <a:pt x="6838" y="16498"/>
                </a:lnTo>
                <a:lnTo>
                  <a:pt x="7252" y="16571"/>
                </a:lnTo>
                <a:lnTo>
                  <a:pt x="7690" y="16620"/>
                </a:lnTo>
                <a:lnTo>
                  <a:pt x="8128" y="16644"/>
                </a:lnTo>
                <a:lnTo>
                  <a:pt x="8566" y="16644"/>
                </a:lnTo>
                <a:lnTo>
                  <a:pt x="9004" y="16620"/>
                </a:lnTo>
                <a:lnTo>
                  <a:pt x="9101" y="16571"/>
                </a:lnTo>
                <a:lnTo>
                  <a:pt x="9174" y="16522"/>
                </a:lnTo>
                <a:lnTo>
                  <a:pt x="9539" y="16498"/>
                </a:lnTo>
                <a:lnTo>
                  <a:pt x="9929" y="16425"/>
                </a:lnTo>
                <a:lnTo>
                  <a:pt x="10318" y="16303"/>
                </a:lnTo>
                <a:lnTo>
                  <a:pt x="10707" y="16182"/>
                </a:lnTo>
                <a:lnTo>
                  <a:pt x="11072" y="16011"/>
                </a:lnTo>
                <a:lnTo>
                  <a:pt x="11437" y="15841"/>
                </a:lnTo>
                <a:lnTo>
                  <a:pt x="12143" y="15500"/>
                </a:lnTo>
                <a:lnTo>
                  <a:pt x="12508" y="15306"/>
                </a:lnTo>
                <a:lnTo>
                  <a:pt x="12848" y="15087"/>
                </a:lnTo>
                <a:lnTo>
                  <a:pt x="13213" y="14868"/>
                </a:lnTo>
                <a:lnTo>
                  <a:pt x="13554" y="14624"/>
                </a:lnTo>
                <a:lnTo>
                  <a:pt x="13895" y="14381"/>
                </a:lnTo>
                <a:lnTo>
                  <a:pt x="14211" y="14138"/>
                </a:lnTo>
                <a:lnTo>
                  <a:pt x="14527" y="13846"/>
                </a:lnTo>
                <a:lnTo>
                  <a:pt x="14819" y="13578"/>
                </a:lnTo>
                <a:lnTo>
                  <a:pt x="15111" y="13262"/>
                </a:lnTo>
                <a:lnTo>
                  <a:pt x="15379" y="12945"/>
                </a:lnTo>
                <a:lnTo>
                  <a:pt x="15598" y="12605"/>
                </a:lnTo>
                <a:lnTo>
                  <a:pt x="15817" y="12240"/>
                </a:lnTo>
                <a:lnTo>
                  <a:pt x="15987" y="11875"/>
                </a:lnTo>
                <a:lnTo>
                  <a:pt x="16158" y="11485"/>
                </a:lnTo>
                <a:lnTo>
                  <a:pt x="16279" y="11096"/>
                </a:lnTo>
                <a:lnTo>
                  <a:pt x="16401" y="10682"/>
                </a:lnTo>
                <a:lnTo>
                  <a:pt x="16474" y="10269"/>
                </a:lnTo>
                <a:lnTo>
                  <a:pt x="16547" y="9855"/>
                </a:lnTo>
                <a:lnTo>
                  <a:pt x="16596" y="9442"/>
                </a:lnTo>
                <a:lnTo>
                  <a:pt x="16620" y="9028"/>
                </a:lnTo>
                <a:lnTo>
                  <a:pt x="16620" y="8614"/>
                </a:lnTo>
                <a:lnTo>
                  <a:pt x="16596" y="8176"/>
                </a:lnTo>
                <a:lnTo>
                  <a:pt x="16571" y="7787"/>
                </a:lnTo>
                <a:lnTo>
                  <a:pt x="16523" y="7373"/>
                </a:lnTo>
                <a:lnTo>
                  <a:pt x="16450" y="6960"/>
                </a:lnTo>
                <a:lnTo>
                  <a:pt x="16377" y="6570"/>
                </a:lnTo>
                <a:lnTo>
                  <a:pt x="16279" y="6181"/>
                </a:lnTo>
                <a:lnTo>
                  <a:pt x="16158" y="5792"/>
                </a:lnTo>
                <a:lnTo>
                  <a:pt x="16036" y="5402"/>
                </a:lnTo>
                <a:lnTo>
                  <a:pt x="15890" y="5037"/>
                </a:lnTo>
                <a:lnTo>
                  <a:pt x="15720" y="4672"/>
                </a:lnTo>
                <a:lnTo>
                  <a:pt x="15549" y="4332"/>
                </a:lnTo>
                <a:lnTo>
                  <a:pt x="15355" y="3991"/>
                </a:lnTo>
                <a:lnTo>
                  <a:pt x="15136" y="3650"/>
                </a:lnTo>
                <a:lnTo>
                  <a:pt x="14917" y="3334"/>
                </a:lnTo>
                <a:lnTo>
                  <a:pt x="14649" y="3018"/>
                </a:lnTo>
                <a:lnTo>
                  <a:pt x="14406" y="2701"/>
                </a:lnTo>
                <a:lnTo>
                  <a:pt x="14114" y="2434"/>
                </a:lnTo>
                <a:lnTo>
                  <a:pt x="13822" y="2142"/>
                </a:lnTo>
                <a:lnTo>
                  <a:pt x="13505" y="1874"/>
                </a:lnTo>
                <a:lnTo>
                  <a:pt x="13213" y="1680"/>
                </a:lnTo>
                <a:lnTo>
                  <a:pt x="12897" y="1461"/>
                </a:lnTo>
                <a:lnTo>
                  <a:pt x="12605" y="1266"/>
                </a:lnTo>
                <a:lnTo>
                  <a:pt x="12289" y="1096"/>
                </a:lnTo>
                <a:lnTo>
                  <a:pt x="11632" y="779"/>
                </a:lnTo>
                <a:lnTo>
                  <a:pt x="10950" y="536"/>
                </a:lnTo>
                <a:lnTo>
                  <a:pt x="10561" y="414"/>
                </a:lnTo>
                <a:lnTo>
                  <a:pt x="10172" y="293"/>
                </a:lnTo>
                <a:lnTo>
                  <a:pt x="9783" y="220"/>
                </a:lnTo>
                <a:lnTo>
                  <a:pt x="9369" y="147"/>
                </a:lnTo>
                <a:lnTo>
                  <a:pt x="8834" y="74"/>
                </a:lnTo>
                <a:lnTo>
                  <a:pt x="8542" y="49"/>
                </a:lnTo>
                <a:lnTo>
                  <a:pt x="8274" y="74"/>
                </a:lnTo>
                <a:lnTo>
                  <a:pt x="8128" y="25"/>
                </a:lnTo>
                <a:lnTo>
                  <a:pt x="7982" y="1"/>
                </a:lnTo>
                <a:close/>
              </a:path>
            </a:pathLst>
          </a:custGeom>
          <a:solidFill>
            <a:srgbClr val="005689"/>
          </a:solidFill>
          <a:ln>
            <a:noFill/>
          </a:ln>
          <a:effectLst>
            <a:outerShdw blurRad="50800" dist="50800" dir="5400000" algn="ctr" rotWithShape="0">
              <a:srgbClr val="000000">
                <a:alpha val="84000"/>
              </a:srgbClr>
            </a:outerShdw>
          </a:effectLst>
        </p:spPr>
        <p:txBody>
          <a:bodyPr spcFirstLastPara="1" wrap="square" lIns="121900" tIns="121900" rIns="121900" bIns="121900" anchor="ctr" anchorCtr="0">
            <a:noAutofit/>
          </a:bodyPr>
          <a:lstStyle/>
          <a:p>
            <a:endParaRPr sz="2400"/>
          </a:p>
        </p:txBody>
      </p:sp>
      <p:sp>
        <p:nvSpPr>
          <p:cNvPr id="17" name="Content Placeholder 16">
            <a:extLst>
              <a:ext uri="{FF2B5EF4-FFF2-40B4-BE49-F238E27FC236}">
                <a16:creationId xmlns:a16="http://schemas.microsoft.com/office/drawing/2014/main" id="{058EA5AE-4215-375A-9027-6E026AEE1AB1}"/>
              </a:ext>
            </a:extLst>
          </p:cNvPr>
          <p:cNvSpPr txBox="1">
            <a:spLocks/>
          </p:cNvSpPr>
          <p:nvPr/>
        </p:nvSpPr>
        <p:spPr>
          <a:xfrm>
            <a:off x="1631257" y="3316254"/>
            <a:ext cx="8929486" cy="2840400"/>
          </a:xfrm>
          <a:prstGeom prst="rect">
            <a:avLst/>
          </a:prstGeom>
        </p:spPr>
        <p:txBody>
          <a:bodyPr vert="horz" wrap="square"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600"/>
              </a:spcAft>
            </a:pPr>
            <a:r>
              <a:rPr lang="en-KE" sz="1900" dirty="0">
                <a:solidFill>
                  <a:srgbClr val="005689"/>
                </a:solidFill>
                <a:latin typeface="Montserrat" pitchFamily="2" charset="77"/>
              </a:rPr>
              <a:t>Remember your UTC should be about ACTION and delivering the SDGs and the New Urban Agenda. Targets are essential to measure the impact of your action. </a:t>
            </a:r>
          </a:p>
          <a:p>
            <a:pPr>
              <a:spcAft>
                <a:spcPts val="600"/>
              </a:spcAft>
            </a:pPr>
            <a:r>
              <a:rPr lang="en-KE" sz="1900" dirty="0">
                <a:solidFill>
                  <a:srgbClr val="005689"/>
                </a:solidFill>
                <a:latin typeface="Montserrat" pitchFamily="2" charset="77"/>
              </a:rPr>
              <a:t>Targets should be reachable within a reasonable timeline. </a:t>
            </a:r>
          </a:p>
          <a:p>
            <a:pPr>
              <a:spcAft>
                <a:spcPts val="600"/>
              </a:spcAft>
            </a:pPr>
            <a:r>
              <a:rPr lang="en-KE" sz="1900" dirty="0">
                <a:solidFill>
                  <a:srgbClr val="005689"/>
                </a:solidFill>
                <a:latin typeface="Montserrat" pitchFamily="2" charset="77"/>
              </a:rPr>
              <a:t>Targets should impact people’s lives, communities, cities. </a:t>
            </a:r>
          </a:p>
          <a:p>
            <a:pPr>
              <a:spcAft>
                <a:spcPts val="600"/>
              </a:spcAft>
            </a:pPr>
            <a:r>
              <a:rPr lang="en-KE" sz="1900" dirty="0">
                <a:solidFill>
                  <a:srgbClr val="005689"/>
                </a:solidFill>
                <a:latin typeface="Montserrat" pitchFamily="2" charset="77"/>
              </a:rPr>
              <a:t>They should be related to the SDGs and the New Urban Agenda</a:t>
            </a:r>
          </a:p>
          <a:p>
            <a:pPr>
              <a:spcAft>
                <a:spcPts val="600"/>
              </a:spcAft>
            </a:pPr>
            <a:r>
              <a:rPr lang="en-KE" sz="1900" dirty="0">
                <a:solidFill>
                  <a:srgbClr val="005689"/>
                </a:solidFill>
                <a:latin typeface="Montserrat" pitchFamily="2" charset="77"/>
              </a:rPr>
              <a:t>They should also relate to the HousingMatters  Global Campaign</a:t>
            </a:r>
          </a:p>
        </p:txBody>
      </p:sp>
      <p:sp>
        <p:nvSpPr>
          <p:cNvPr id="19" name="Title 1">
            <a:extLst>
              <a:ext uri="{FF2B5EF4-FFF2-40B4-BE49-F238E27FC236}">
                <a16:creationId xmlns:a16="http://schemas.microsoft.com/office/drawing/2014/main" id="{DA710189-D640-A138-0DB3-777EF5518832}"/>
              </a:ext>
            </a:extLst>
          </p:cNvPr>
          <p:cNvSpPr txBox="1">
            <a:spLocks/>
          </p:cNvSpPr>
          <p:nvPr/>
        </p:nvSpPr>
        <p:spPr>
          <a:xfrm>
            <a:off x="1889427" y="2695486"/>
            <a:ext cx="6426300" cy="396300"/>
          </a:xfrm>
          <a:prstGeom prst="rect">
            <a:avLst/>
          </a:prstGeom>
        </p:spPr>
        <p:txBody>
          <a:bodyPr vert="horz" wrap="square"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3200" dirty="0">
                <a:solidFill>
                  <a:srgbClr val="005689"/>
                </a:solidFill>
                <a:latin typeface="Fredoka One" panose="02000000000000000000" pitchFamily="2" charset="77"/>
              </a:rPr>
              <a:t>What about your targets?</a:t>
            </a:r>
          </a:p>
        </p:txBody>
      </p:sp>
      <p:sp>
        <p:nvSpPr>
          <p:cNvPr id="20" name="Title 3">
            <a:extLst>
              <a:ext uri="{FF2B5EF4-FFF2-40B4-BE49-F238E27FC236}">
                <a16:creationId xmlns:a16="http://schemas.microsoft.com/office/drawing/2014/main" id="{133C3FF4-E094-858A-4480-9D3C3C3CFF84}"/>
              </a:ext>
            </a:extLst>
          </p:cNvPr>
          <p:cNvSpPr txBox="1">
            <a:spLocks/>
          </p:cNvSpPr>
          <p:nvPr/>
        </p:nvSpPr>
        <p:spPr>
          <a:xfrm>
            <a:off x="4039048" y="1206250"/>
            <a:ext cx="5994429" cy="76217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UTC</a:t>
            </a:r>
            <a:r>
              <a:rPr lang="en-KE" sz="2800" dirty="0">
                <a:solidFill>
                  <a:srgbClr val="00B2E2"/>
                </a:solidFill>
                <a:latin typeface="Fredoka One" panose="02000000000000000000" pitchFamily="2" charset="77"/>
              </a:rPr>
              <a:t> #</a:t>
            </a:r>
            <a:r>
              <a:rPr lang="en-KE" sz="2800" dirty="0">
                <a:solidFill>
                  <a:srgbClr val="005689"/>
                </a:solidFill>
                <a:latin typeface="Fredoka One" panose="02000000000000000000" pitchFamily="2" charset="77"/>
              </a:rPr>
              <a:t>Housing</a:t>
            </a:r>
            <a:r>
              <a:rPr lang="en-KE" sz="2800" dirty="0">
                <a:solidFill>
                  <a:srgbClr val="00B2E2"/>
                </a:solidFill>
                <a:latin typeface="Fredoka One" panose="02000000000000000000" pitchFamily="2" charset="77"/>
              </a:rPr>
              <a:t>Matters</a:t>
            </a:r>
            <a:br>
              <a:rPr lang="en-KE" sz="2800" dirty="0">
                <a:solidFill>
                  <a:srgbClr val="00B2E2"/>
                </a:solidFill>
                <a:latin typeface="Fredoka One" panose="02000000000000000000" pitchFamily="2" charset="77"/>
              </a:rPr>
            </a:br>
            <a:endParaRPr lang="en-KE" sz="2800" u="sng" dirty="0">
              <a:solidFill>
                <a:srgbClr val="005689"/>
              </a:solidFill>
            </a:endParaRPr>
          </a:p>
        </p:txBody>
      </p:sp>
      <p:sp>
        <p:nvSpPr>
          <p:cNvPr id="2" name="Title 3">
            <a:extLst>
              <a:ext uri="{FF2B5EF4-FFF2-40B4-BE49-F238E27FC236}">
                <a16:creationId xmlns:a16="http://schemas.microsoft.com/office/drawing/2014/main" id="{FB1B2F88-6F3B-6F81-78A5-72DDDDA420A1}"/>
              </a:ext>
            </a:extLst>
          </p:cNvPr>
          <p:cNvSpPr txBox="1">
            <a:spLocks/>
          </p:cNvSpPr>
          <p:nvPr/>
        </p:nvSpPr>
        <p:spPr>
          <a:xfrm>
            <a:off x="743249" y="524253"/>
            <a:ext cx="1665139"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U</a:t>
            </a:r>
            <a:r>
              <a:rPr lang="en-KE" sz="2800" dirty="0">
                <a:solidFill>
                  <a:srgbClr val="00B2E2"/>
                </a:solidFill>
                <a:latin typeface="Fredoka One" panose="02000000000000000000" pitchFamily="2" charset="77"/>
              </a:rPr>
              <a:t>RBAN</a:t>
            </a:r>
          </a:p>
        </p:txBody>
      </p:sp>
      <p:sp>
        <p:nvSpPr>
          <p:cNvPr id="3" name="Title 3">
            <a:extLst>
              <a:ext uri="{FF2B5EF4-FFF2-40B4-BE49-F238E27FC236}">
                <a16:creationId xmlns:a16="http://schemas.microsoft.com/office/drawing/2014/main" id="{D210D7F0-BEA2-25C1-5F08-D9AEDE84537B}"/>
              </a:ext>
            </a:extLst>
          </p:cNvPr>
          <p:cNvSpPr txBox="1">
            <a:spLocks/>
          </p:cNvSpPr>
          <p:nvPr/>
        </p:nvSpPr>
        <p:spPr>
          <a:xfrm>
            <a:off x="743248" y="882463"/>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T</a:t>
            </a:r>
            <a:r>
              <a:rPr lang="en-KE" sz="2800" dirty="0">
                <a:solidFill>
                  <a:srgbClr val="00B2E2"/>
                </a:solidFill>
                <a:latin typeface="Fredoka One" panose="02000000000000000000" pitchFamily="2" charset="77"/>
              </a:rPr>
              <a:t>HINKERS</a:t>
            </a:r>
          </a:p>
        </p:txBody>
      </p:sp>
      <p:sp>
        <p:nvSpPr>
          <p:cNvPr id="7" name="Title 3">
            <a:extLst>
              <a:ext uri="{FF2B5EF4-FFF2-40B4-BE49-F238E27FC236}">
                <a16:creationId xmlns:a16="http://schemas.microsoft.com/office/drawing/2014/main" id="{FB3D1DE0-44AA-801F-2660-B7B66566A793}"/>
              </a:ext>
            </a:extLst>
          </p:cNvPr>
          <p:cNvSpPr txBox="1">
            <a:spLocks/>
          </p:cNvSpPr>
          <p:nvPr/>
        </p:nvSpPr>
        <p:spPr>
          <a:xfrm>
            <a:off x="759290" y="1224339"/>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C</a:t>
            </a:r>
            <a:r>
              <a:rPr lang="en-KE" sz="2800" dirty="0">
                <a:solidFill>
                  <a:srgbClr val="00B2E2"/>
                </a:solidFill>
                <a:latin typeface="Fredoka One" panose="02000000000000000000" pitchFamily="2" charset="77"/>
              </a:rPr>
              <a:t>AMPUS</a:t>
            </a:r>
          </a:p>
        </p:txBody>
      </p:sp>
      <p:sp>
        <p:nvSpPr>
          <p:cNvPr id="8" name="Title 3">
            <a:extLst>
              <a:ext uri="{FF2B5EF4-FFF2-40B4-BE49-F238E27FC236}">
                <a16:creationId xmlns:a16="http://schemas.microsoft.com/office/drawing/2014/main" id="{1B5EDF72-14AC-A157-2196-DBAE868B2C3F}"/>
              </a:ext>
            </a:extLst>
          </p:cNvPr>
          <p:cNvSpPr txBox="1">
            <a:spLocks/>
          </p:cNvSpPr>
          <p:nvPr/>
        </p:nvSpPr>
        <p:spPr>
          <a:xfrm>
            <a:off x="-3361140" y="604118"/>
            <a:ext cx="10515600" cy="1325563"/>
          </a:xfrm>
          <a:prstGeom prst="rect">
            <a:avLst/>
          </a:prstGeom>
        </p:spPr>
        <p:txBody>
          <a:bodyPr spcFirstLastPara="1" vert="horz" wrap="square" lIns="0" tIns="0" rIns="0" bIns="0" rtlCol="0" anchor="b" anchorCtr="0">
            <a:normAutofit/>
          </a:bodyPr>
          <a:lstStyle>
            <a:lvl1pPr lvl="0" algn="ctr" defTabSz="914400" rtl="0" eaLnBrk="1" latinLnBrk="0" hangingPunct="1">
              <a:lnSpc>
                <a:spcPct val="90000"/>
              </a:lnSpc>
              <a:spcBef>
                <a:spcPts val="0"/>
              </a:spcBef>
              <a:spcAft>
                <a:spcPts val="0"/>
              </a:spcAft>
              <a:buSzPts val="3600"/>
              <a:buNone/>
              <a:defRPr sz="4800" kern="1200">
                <a:solidFill>
                  <a:schemeClr val="tx1"/>
                </a:solidFill>
                <a:latin typeface="+mj-lt"/>
                <a:ea typeface="+mj-ea"/>
                <a:cs typeface="+mj-cs"/>
              </a:defRPr>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r>
              <a:rPr lang="en-KE" sz="2000" dirty="0">
                <a:solidFill>
                  <a:srgbClr val="00B2E2"/>
                </a:solidFill>
                <a:latin typeface="Fredoka One" panose="02000000000000000000" pitchFamily="2" charset="77"/>
              </a:rPr>
              <a:t>#</a:t>
            </a:r>
            <a:r>
              <a:rPr lang="en-KE" sz="2000" dirty="0">
                <a:solidFill>
                  <a:srgbClr val="005689"/>
                </a:solidFill>
                <a:latin typeface="Fredoka One" panose="02000000000000000000" pitchFamily="2" charset="77"/>
              </a:rPr>
              <a:t>Housing</a:t>
            </a:r>
            <a:r>
              <a:rPr lang="en-KE" sz="2000" dirty="0">
                <a:solidFill>
                  <a:srgbClr val="00B2E2"/>
                </a:solidFill>
                <a:latin typeface="Fredoka One" panose="02000000000000000000" pitchFamily="2" charset="77"/>
              </a:rPr>
              <a:t>Matters</a:t>
            </a:r>
            <a:endParaRPr lang="en-KE" sz="1400" dirty="0"/>
          </a:p>
        </p:txBody>
      </p:sp>
      <p:sp>
        <p:nvSpPr>
          <p:cNvPr id="10" name="Title 3">
            <a:extLst>
              <a:ext uri="{FF2B5EF4-FFF2-40B4-BE49-F238E27FC236}">
                <a16:creationId xmlns:a16="http://schemas.microsoft.com/office/drawing/2014/main" id="{5ADA8C69-D4E2-BD23-50CD-362BBC1DE1CF}"/>
              </a:ext>
            </a:extLst>
          </p:cNvPr>
          <p:cNvSpPr txBox="1">
            <a:spLocks/>
          </p:cNvSpPr>
          <p:nvPr/>
        </p:nvSpPr>
        <p:spPr>
          <a:xfrm>
            <a:off x="2345151" y="633749"/>
            <a:ext cx="1892198" cy="17110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solidFill>
                  <a:srgbClr val="005689"/>
                </a:solidFill>
                <a:latin typeface="Fredoka One" panose="02000000000000000000" pitchFamily="2" charset="77"/>
              </a:rPr>
              <a:t>10</a:t>
            </a:r>
            <a:r>
              <a:rPr lang="en-KE" sz="4000" dirty="0">
                <a:solidFill>
                  <a:srgbClr val="005689"/>
                </a:solidFill>
                <a:latin typeface="Fredoka One" panose="02000000000000000000" pitchFamily="2" charset="77"/>
              </a:rPr>
              <a:t>.0</a:t>
            </a:r>
            <a:endParaRPr lang="en-KE" sz="4000" dirty="0">
              <a:solidFill>
                <a:srgbClr val="00B2E2"/>
              </a:solidFill>
              <a:latin typeface="Fredoka One" panose="02000000000000000000" pitchFamily="2" charset="77"/>
            </a:endParaRPr>
          </a:p>
        </p:txBody>
      </p:sp>
    </p:spTree>
    <p:extLst>
      <p:ext uri="{BB962C8B-B14F-4D97-AF65-F5344CB8AC3E}">
        <p14:creationId xmlns:p14="http://schemas.microsoft.com/office/powerpoint/2010/main" val="40978751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11">
            <a:extLst>
              <a:ext uri="{FF2B5EF4-FFF2-40B4-BE49-F238E27FC236}">
                <a16:creationId xmlns:a16="http://schemas.microsoft.com/office/drawing/2014/main" id="{EC8F1497-4DE0-8198-628F-C0E4F27921E7}"/>
              </a:ext>
            </a:extLst>
          </p:cNvPr>
          <p:cNvGraphicFramePr/>
          <p:nvPr>
            <p:extLst>
              <p:ext uri="{D42A27DB-BD31-4B8C-83A1-F6EECF244321}">
                <p14:modId xmlns:p14="http://schemas.microsoft.com/office/powerpoint/2010/main" val="408121707"/>
              </p:ext>
            </p:extLst>
          </p:nvPr>
        </p:nvGraphicFramePr>
        <p:xfrm>
          <a:off x="1507187" y="2887137"/>
          <a:ext cx="8915400" cy="36830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 Placeholder 1">
            <a:extLst>
              <a:ext uri="{FF2B5EF4-FFF2-40B4-BE49-F238E27FC236}">
                <a16:creationId xmlns:a16="http://schemas.microsoft.com/office/drawing/2014/main" id="{1FCE353C-221C-4D1C-077D-ABF5536FB592}"/>
              </a:ext>
            </a:extLst>
          </p:cNvPr>
          <p:cNvSpPr txBox="1">
            <a:spLocks/>
          </p:cNvSpPr>
          <p:nvPr/>
        </p:nvSpPr>
        <p:spPr>
          <a:xfrm>
            <a:off x="584861" y="2242796"/>
            <a:ext cx="10521541" cy="521600"/>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228600" algn="ctr" rtl="0">
              <a:lnSpc>
                <a:spcPct val="115000"/>
              </a:lnSpc>
              <a:spcBef>
                <a:spcPts val="360"/>
              </a:spcBef>
              <a:spcAft>
                <a:spcPts val="0"/>
              </a:spcAft>
              <a:buClr>
                <a:schemeClr val="accent2"/>
              </a:buClr>
              <a:buSzPts val="1400"/>
              <a:buFont typeface="Open Sans Light"/>
              <a:buNone/>
              <a:defRPr sz="1400" b="0" i="0" u="none" strike="noStrike" cap="none">
                <a:solidFill>
                  <a:schemeClr val="dk1"/>
                </a:solidFill>
                <a:latin typeface="Open Sans Light"/>
                <a:ea typeface="Open Sans Light"/>
                <a:cs typeface="Open Sans Light"/>
                <a:sym typeface="Open Sans Light"/>
              </a:defRPr>
            </a:lvl1pPr>
            <a:lvl2pPr marL="914400" marR="0" lvl="1"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2pPr>
            <a:lvl3pPr marL="1371600" marR="0" lvl="2"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3pPr>
            <a:lvl4pPr marL="1828800" marR="0" lvl="3"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4pPr>
            <a:lvl5pPr marL="2286000" marR="0" lvl="4"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5pPr>
            <a:lvl6pPr marL="2743200" marR="0" lvl="5"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6pPr>
            <a:lvl7pPr marL="3200400" marR="0" lvl="6"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7pPr>
            <a:lvl8pPr marL="3657600" marR="0" lvl="7"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8pPr>
            <a:lvl9pPr marL="4114800" marR="0" lvl="8"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9pPr>
          </a:lstStyle>
          <a:p>
            <a:r>
              <a:rPr lang="en-KE" sz="2000" b="1" dirty="0">
                <a:solidFill>
                  <a:srgbClr val="005689"/>
                </a:solidFill>
                <a:latin typeface="Fredoka One" panose="02000000000000000000" pitchFamily="2" charset="77"/>
              </a:rPr>
              <a:t>Make sure you include a variety of relevant actors.</a:t>
            </a:r>
            <a:endParaRPr lang="en-US" sz="2000" b="1" dirty="0">
              <a:solidFill>
                <a:srgbClr val="005689"/>
              </a:solidFill>
              <a:latin typeface="Fredoka One" panose="02000000000000000000" pitchFamily="2" charset="77"/>
            </a:endParaRPr>
          </a:p>
        </p:txBody>
      </p:sp>
      <p:pic>
        <p:nvPicPr>
          <p:cNvPr id="7" name="Picture 6" descr="A picture containing text&#10;&#10;Description automatically generated">
            <a:extLst>
              <a:ext uri="{FF2B5EF4-FFF2-40B4-BE49-F238E27FC236}">
                <a16:creationId xmlns:a16="http://schemas.microsoft.com/office/drawing/2014/main" id="{2F74AE34-859E-8C18-EDD6-CD1A85F00863}"/>
              </a:ext>
            </a:extLst>
          </p:cNvPr>
          <p:cNvPicPr>
            <a:picLocks noChangeAspect="1"/>
          </p:cNvPicPr>
          <p:nvPr/>
        </p:nvPicPr>
        <p:blipFill>
          <a:blip r:embed="rId7" cstate="hqprint">
            <a:extLst>
              <a:ext uri="{28A0092B-C50C-407E-A947-70E740481C1C}">
                <a14:useLocalDpi xmlns:a14="http://schemas.microsoft.com/office/drawing/2010/main"/>
              </a:ext>
            </a:extLst>
          </a:blip>
          <a:stretch>
            <a:fillRect/>
          </a:stretch>
        </p:blipFill>
        <p:spPr>
          <a:xfrm>
            <a:off x="10422587" y="593479"/>
            <a:ext cx="1367631" cy="735102"/>
          </a:xfrm>
          <a:prstGeom prst="rect">
            <a:avLst/>
          </a:prstGeom>
        </p:spPr>
      </p:pic>
      <p:pic>
        <p:nvPicPr>
          <p:cNvPr id="8" name="Picture 7" descr="Logo&#10;&#10;Description automatically generated">
            <a:extLst>
              <a:ext uri="{FF2B5EF4-FFF2-40B4-BE49-F238E27FC236}">
                <a16:creationId xmlns:a16="http://schemas.microsoft.com/office/drawing/2014/main" id="{8A552402-1485-3E72-593A-22CD4673A1A5}"/>
              </a:ext>
            </a:extLst>
          </p:cNvPr>
          <p:cNvPicPr>
            <a:picLocks noChangeAspect="1"/>
          </p:cNvPicPr>
          <p:nvPr/>
        </p:nvPicPr>
        <p:blipFill>
          <a:blip r:embed="rId8" cstate="hqprint">
            <a:extLst>
              <a:ext uri="{28A0092B-C50C-407E-A947-70E740481C1C}">
                <a14:useLocalDpi xmlns:a14="http://schemas.microsoft.com/office/drawing/2010/main"/>
              </a:ext>
            </a:extLst>
          </a:blip>
          <a:stretch>
            <a:fillRect/>
          </a:stretch>
        </p:blipFill>
        <p:spPr>
          <a:xfrm>
            <a:off x="9644367" y="701346"/>
            <a:ext cx="778220" cy="762172"/>
          </a:xfrm>
          <a:prstGeom prst="rect">
            <a:avLst/>
          </a:prstGeom>
        </p:spPr>
      </p:pic>
      <p:sp>
        <p:nvSpPr>
          <p:cNvPr id="9" name="Text Placeholder 1">
            <a:extLst>
              <a:ext uri="{FF2B5EF4-FFF2-40B4-BE49-F238E27FC236}">
                <a16:creationId xmlns:a16="http://schemas.microsoft.com/office/drawing/2014/main" id="{2FE21B28-B5BE-798E-8545-261CF033EF9F}"/>
              </a:ext>
            </a:extLst>
          </p:cNvPr>
          <p:cNvSpPr txBox="1">
            <a:spLocks/>
          </p:cNvSpPr>
          <p:nvPr/>
        </p:nvSpPr>
        <p:spPr>
          <a:xfrm>
            <a:off x="3778606" y="1463518"/>
            <a:ext cx="4634787" cy="521600"/>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KE" sz="4267" b="1" u="sng" dirty="0">
                <a:solidFill>
                  <a:srgbClr val="005689"/>
                </a:solidFill>
                <a:latin typeface="Fredoka One" panose="02000000000000000000" pitchFamily="2" charset="77"/>
              </a:rPr>
              <a:t>Is your UTC inclusive? </a:t>
            </a:r>
          </a:p>
        </p:txBody>
      </p:sp>
      <p:sp>
        <p:nvSpPr>
          <p:cNvPr id="10" name="Title 3">
            <a:extLst>
              <a:ext uri="{FF2B5EF4-FFF2-40B4-BE49-F238E27FC236}">
                <a16:creationId xmlns:a16="http://schemas.microsoft.com/office/drawing/2014/main" id="{DD045958-08A1-37CF-BEA2-978A1D3B51E7}"/>
              </a:ext>
            </a:extLst>
          </p:cNvPr>
          <p:cNvSpPr txBox="1">
            <a:spLocks/>
          </p:cNvSpPr>
          <p:nvPr/>
        </p:nvSpPr>
        <p:spPr>
          <a:xfrm>
            <a:off x="3778606" y="1364837"/>
            <a:ext cx="5994429" cy="10670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UTC</a:t>
            </a:r>
            <a:r>
              <a:rPr lang="en-KE" sz="2800" dirty="0">
                <a:solidFill>
                  <a:srgbClr val="00B2E2"/>
                </a:solidFill>
                <a:latin typeface="Fredoka One" panose="02000000000000000000" pitchFamily="2" charset="77"/>
              </a:rPr>
              <a:t> #</a:t>
            </a:r>
            <a:r>
              <a:rPr lang="en-KE" sz="2800" dirty="0">
                <a:solidFill>
                  <a:srgbClr val="005689"/>
                </a:solidFill>
                <a:latin typeface="Fredoka One" panose="02000000000000000000" pitchFamily="2" charset="77"/>
              </a:rPr>
              <a:t>Housing</a:t>
            </a:r>
            <a:r>
              <a:rPr lang="en-KE" sz="2800" dirty="0">
                <a:solidFill>
                  <a:srgbClr val="00B2E2"/>
                </a:solidFill>
                <a:latin typeface="Fredoka One" panose="02000000000000000000" pitchFamily="2" charset="77"/>
              </a:rPr>
              <a:t>Matters</a:t>
            </a:r>
            <a:br>
              <a:rPr lang="en-KE" sz="2800" dirty="0">
                <a:solidFill>
                  <a:srgbClr val="00B2E2"/>
                </a:solidFill>
                <a:latin typeface="Fredoka One" panose="02000000000000000000" pitchFamily="2" charset="77"/>
              </a:rPr>
            </a:br>
            <a:endParaRPr lang="en-KE" sz="2800" u="sng" dirty="0">
              <a:solidFill>
                <a:srgbClr val="005689"/>
              </a:solidFill>
            </a:endParaRPr>
          </a:p>
        </p:txBody>
      </p:sp>
      <p:sp>
        <p:nvSpPr>
          <p:cNvPr id="11" name="Google Shape;518;p41">
            <a:extLst>
              <a:ext uri="{FF2B5EF4-FFF2-40B4-BE49-F238E27FC236}">
                <a16:creationId xmlns:a16="http://schemas.microsoft.com/office/drawing/2014/main" id="{CF38604D-40BF-7076-0EC7-4A7C97649DD5}"/>
              </a:ext>
            </a:extLst>
          </p:cNvPr>
          <p:cNvSpPr/>
          <p:nvPr/>
        </p:nvSpPr>
        <p:spPr>
          <a:xfrm>
            <a:off x="10910850" y="5555705"/>
            <a:ext cx="911135" cy="951704"/>
          </a:xfrm>
          <a:custGeom>
            <a:avLst/>
            <a:gdLst/>
            <a:ahLst/>
            <a:cxnLst/>
            <a:rect l="l" t="t" r="r" b="b"/>
            <a:pathLst>
              <a:path w="16620" h="16644" extrusionOk="0">
                <a:moveTo>
                  <a:pt x="11437" y="5767"/>
                </a:moveTo>
                <a:lnTo>
                  <a:pt x="11753" y="6132"/>
                </a:lnTo>
                <a:lnTo>
                  <a:pt x="12094" y="6522"/>
                </a:lnTo>
                <a:lnTo>
                  <a:pt x="11510" y="7179"/>
                </a:lnTo>
                <a:lnTo>
                  <a:pt x="11291" y="7008"/>
                </a:lnTo>
                <a:lnTo>
                  <a:pt x="11096" y="6862"/>
                </a:lnTo>
                <a:lnTo>
                  <a:pt x="10877" y="6668"/>
                </a:lnTo>
                <a:lnTo>
                  <a:pt x="10756" y="6570"/>
                </a:lnTo>
                <a:lnTo>
                  <a:pt x="10610" y="6497"/>
                </a:lnTo>
                <a:lnTo>
                  <a:pt x="10926" y="6230"/>
                </a:lnTo>
                <a:lnTo>
                  <a:pt x="10975" y="6303"/>
                </a:lnTo>
                <a:lnTo>
                  <a:pt x="11048" y="6400"/>
                </a:lnTo>
                <a:lnTo>
                  <a:pt x="11194" y="6546"/>
                </a:lnTo>
                <a:lnTo>
                  <a:pt x="11388" y="6789"/>
                </a:lnTo>
                <a:lnTo>
                  <a:pt x="11486" y="6887"/>
                </a:lnTo>
                <a:lnTo>
                  <a:pt x="11632" y="6960"/>
                </a:lnTo>
                <a:lnTo>
                  <a:pt x="11680" y="6960"/>
                </a:lnTo>
                <a:lnTo>
                  <a:pt x="11705" y="6911"/>
                </a:lnTo>
                <a:lnTo>
                  <a:pt x="11680" y="6765"/>
                </a:lnTo>
                <a:lnTo>
                  <a:pt x="11632" y="6619"/>
                </a:lnTo>
                <a:lnTo>
                  <a:pt x="11534" y="6522"/>
                </a:lnTo>
                <a:lnTo>
                  <a:pt x="11437" y="6400"/>
                </a:lnTo>
                <a:lnTo>
                  <a:pt x="11291" y="6205"/>
                </a:lnTo>
                <a:lnTo>
                  <a:pt x="11218" y="6108"/>
                </a:lnTo>
                <a:lnTo>
                  <a:pt x="11121" y="6059"/>
                </a:lnTo>
                <a:lnTo>
                  <a:pt x="11437" y="5767"/>
                </a:lnTo>
                <a:close/>
                <a:moveTo>
                  <a:pt x="10464" y="6643"/>
                </a:moveTo>
                <a:lnTo>
                  <a:pt x="10537" y="6765"/>
                </a:lnTo>
                <a:lnTo>
                  <a:pt x="10634" y="6887"/>
                </a:lnTo>
                <a:lnTo>
                  <a:pt x="10853" y="7106"/>
                </a:lnTo>
                <a:lnTo>
                  <a:pt x="11048" y="7300"/>
                </a:lnTo>
                <a:lnTo>
                  <a:pt x="11242" y="7495"/>
                </a:lnTo>
                <a:lnTo>
                  <a:pt x="11121" y="7641"/>
                </a:lnTo>
                <a:lnTo>
                  <a:pt x="10902" y="7446"/>
                </a:lnTo>
                <a:lnTo>
                  <a:pt x="10658" y="7276"/>
                </a:lnTo>
                <a:lnTo>
                  <a:pt x="10440" y="7057"/>
                </a:lnTo>
                <a:lnTo>
                  <a:pt x="10318" y="6960"/>
                </a:lnTo>
                <a:lnTo>
                  <a:pt x="10172" y="6887"/>
                </a:lnTo>
                <a:lnTo>
                  <a:pt x="10464" y="6643"/>
                </a:lnTo>
                <a:close/>
                <a:moveTo>
                  <a:pt x="10075" y="6984"/>
                </a:moveTo>
                <a:lnTo>
                  <a:pt x="10075" y="7057"/>
                </a:lnTo>
                <a:lnTo>
                  <a:pt x="10123" y="7130"/>
                </a:lnTo>
                <a:lnTo>
                  <a:pt x="10196" y="7276"/>
                </a:lnTo>
                <a:lnTo>
                  <a:pt x="10318" y="7398"/>
                </a:lnTo>
                <a:lnTo>
                  <a:pt x="10415" y="7519"/>
                </a:lnTo>
                <a:lnTo>
                  <a:pt x="10658" y="7714"/>
                </a:lnTo>
                <a:lnTo>
                  <a:pt x="10780" y="7811"/>
                </a:lnTo>
                <a:lnTo>
                  <a:pt x="10926" y="7909"/>
                </a:lnTo>
                <a:lnTo>
                  <a:pt x="10683" y="8176"/>
                </a:lnTo>
                <a:lnTo>
                  <a:pt x="10585" y="8055"/>
                </a:lnTo>
                <a:lnTo>
                  <a:pt x="10488" y="7957"/>
                </a:lnTo>
                <a:lnTo>
                  <a:pt x="10269" y="7787"/>
                </a:lnTo>
                <a:lnTo>
                  <a:pt x="10002" y="7519"/>
                </a:lnTo>
                <a:lnTo>
                  <a:pt x="9734" y="7276"/>
                </a:lnTo>
                <a:lnTo>
                  <a:pt x="10075" y="6984"/>
                </a:lnTo>
                <a:close/>
                <a:moveTo>
                  <a:pt x="9515" y="7495"/>
                </a:moveTo>
                <a:lnTo>
                  <a:pt x="9612" y="7617"/>
                </a:lnTo>
                <a:lnTo>
                  <a:pt x="9710" y="7738"/>
                </a:lnTo>
                <a:lnTo>
                  <a:pt x="9953" y="7957"/>
                </a:lnTo>
                <a:lnTo>
                  <a:pt x="10172" y="8201"/>
                </a:lnTo>
                <a:lnTo>
                  <a:pt x="10318" y="8347"/>
                </a:lnTo>
                <a:lnTo>
                  <a:pt x="10464" y="8444"/>
                </a:lnTo>
                <a:lnTo>
                  <a:pt x="10172" y="8809"/>
                </a:lnTo>
                <a:lnTo>
                  <a:pt x="9904" y="8468"/>
                </a:lnTo>
                <a:lnTo>
                  <a:pt x="9661" y="8176"/>
                </a:lnTo>
                <a:lnTo>
                  <a:pt x="9466" y="7933"/>
                </a:lnTo>
                <a:lnTo>
                  <a:pt x="9369" y="7811"/>
                </a:lnTo>
                <a:lnTo>
                  <a:pt x="9272" y="7714"/>
                </a:lnTo>
                <a:lnTo>
                  <a:pt x="9515" y="7495"/>
                </a:lnTo>
                <a:close/>
                <a:moveTo>
                  <a:pt x="9004" y="7933"/>
                </a:moveTo>
                <a:lnTo>
                  <a:pt x="9126" y="8128"/>
                </a:lnTo>
                <a:lnTo>
                  <a:pt x="9272" y="8298"/>
                </a:lnTo>
                <a:lnTo>
                  <a:pt x="9564" y="8663"/>
                </a:lnTo>
                <a:lnTo>
                  <a:pt x="9880" y="9028"/>
                </a:lnTo>
                <a:lnTo>
                  <a:pt x="9904" y="9077"/>
                </a:lnTo>
                <a:lnTo>
                  <a:pt x="9856" y="9125"/>
                </a:lnTo>
                <a:lnTo>
                  <a:pt x="9734" y="9271"/>
                </a:lnTo>
                <a:lnTo>
                  <a:pt x="9710" y="9198"/>
                </a:lnTo>
                <a:lnTo>
                  <a:pt x="9442" y="8858"/>
                </a:lnTo>
                <a:lnTo>
                  <a:pt x="9126" y="8517"/>
                </a:lnTo>
                <a:lnTo>
                  <a:pt x="8955" y="8322"/>
                </a:lnTo>
                <a:lnTo>
                  <a:pt x="8785" y="8152"/>
                </a:lnTo>
                <a:lnTo>
                  <a:pt x="9004" y="7933"/>
                </a:lnTo>
                <a:close/>
                <a:moveTo>
                  <a:pt x="8517" y="8371"/>
                </a:moveTo>
                <a:lnTo>
                  <a:pt x="8663" y="8590"/>
                </a:lnTo>
                <a:lnTo>
                  <a:pt x="8809" y="8785"/>
                </a:lnTo>
                <a:lnTo>
                  <a:pt x="9101" y="9150"/>
                </a:lnTo>
                <a:lnTo>
                  <a:pt x="9272" y="9320"/>
                </a:lnTo>
                <a:lnTo>
                  <a:pt x="9442" y="9466"/>
                </a:lnTo>
                <a:lnTo>
                  <a:pt x="9515" y="9490"/>
                </a:lnTo>
                <a:lnTo>
                  <a:pt x="9199" y="9806"/>
                </a:lnTo>
                <a:lnTo>
                  <a:pt x="9174" y="9709"/>
                </a:lnTo>
                <a:lnTo>
                  <a:pt x="9150" y="9612"/>
                </a:lnTo>
                <a:lnTo>
                  <a:pt x="9053" y="9442"/>
                </a:lnTo>
                <a:lnTo>
                  <a:pt x="8931" y="9271"/>
                </a:lnTo>
                <a:lnTo>
                  <a:pt x="8785" y="9125"/>
                </a:lnTo>
                <a:lnTo>
                  <a:pt x="8590" y="8833"/>
                </a:lnTo>
                <a:lnTo>
                  <a:pt x="8444" y="8663"/>
                </a:lnTo>
                <a:lnTo>
                  <a:pt x="8323" y="8541"/>
                </a:lnTo>
                <a:lnTo>
                  <a:pt x="8517" y="8371"/>
                </a:lnTo>
                <a:close/>
                <a:moveTo>
                  <a:pt x="5476" y="7787"/>
                </a:moveTo>
                <a:lnTo>
                  <a:pt x="5622" y="7982"/>
                </a:lnTo>
                <a:lnTo>
                  <a:pt x="5816" y="8176"/>
                </a:lnTo>
                <a:lnTo>
                  <a:pt x="6133" y="8444"/>
                </a:lnTo>
                <a:lnTo>
                  <a:pt x="6449" y="8736"/>
                </a:lnTo>
                <a:lnTo>
                  <a:pt x="6790" y="8979"/>
                </a:lnTo>
                <a:lnTo>
                  <a:pt x="6984" y="9125"/>
                </a:lnTo>
                <a:lnTo>
                  <a:pt x="7057" y="9174"/>
                </a:lnTo>
                <a:lnTo>
                  <a:pt x="7155" y="9198"/>
                </a:lnTo>
                <a:lnTo>
                  <a:pt x="7155" y="9247"/>
                </a:lnTo>
                <a:lnTo>
                  <a:pt x="7179" y="9296"/>
                </a:lnTo>
                <a:lnTo>
                  <a:pt x="7301" y="9296"/>
                </a:lnTo>
                <a:lnTo>
                  <a:pt x="7398" y="9271"/>
                </a:lnTo>
                <a:lnTo>
                  <a:pt x="7568" y="9198"/>
                </a:lnTo>
                <a:lnTo>
                  <a:pt x="7617" y="9344"/>
                </a:lnTo>
                <a:lnTo>
                  <a:pt x="7690" y="9490"/>
                </a:lnTo>
                <a:lnTo>
                  <a:pt x="7885" y="9758"/>
                </a:lnTo>
                <a:lnTo>
                  <a:pt x="8006" y="9952"/>
                </a:lnTo>
                <a:lnTo>
                  <a:pt x="8177" y="10098"/>
                </a:lnTo>
                <a:lnTo>
                  <a:pt x="8250" y="10171"/>
                </a:lnTo>
                <a:lnTo>
                  <a:pt x="8347" y="10220"/>
                </a:lnTo>
                <a:lnTo>
                  <a:pt x="8469" y="10269"/>
                </a:lnTo>
                <a:lnTo>
                  <a:pt x="8566" y="10293"/>
                </a:lnTo>
                <a:lnTo>
                  <a:pt x="8615" y="10269"/>
                </a:lnTo>
                <a:lnTo>
                  <a:pt x="8615" y="10244"/>
                </a:lnTo>
                <a:lnTo>
                  <a:pt x="8542" y="10074"/>
                </a:lnTo>
                <a:lnTo>
                  <a:pt x="8420" y="9904"/>
                </a:lnTo>
                <a:lnTo>
                  <a:pt x="8177" y="9636"/>
                </a:lnTo>
                <a:lnTo>
                  <a:pt x="8055" y="9490"/>
                </a:lnTo>
                <a:lnTo>
                  <a:pt x="7982" y="9344"/>
                </a:lnTo>
                <a:lnTo>
                  <a:pt x="7885" y="9174"/>
                </a:lnTo>
                <a:lnTo>
                  <a:pt x="7763" y="9052"/>
                </a:lnTo>
                <a:lnTo>
                  <a:pt x="8079" y="8760"/>
                </a:lnTo>
                <a:lnTo>
                  <a:pt x="8128" y="8906"/>
                </a:lnTo>
                <a:lnTo>
                  <a:pt x="8225" y="9028"/>
                </a:lnTo>
                <a:lnTo>
                  <a:pt x="8420" y="9271"/>
                </a:lnTo>
                <a:lnTo>
                  <a:pt x="8542" y="9466"/>
                </a:lnTo>
                <a:lnTo>
                  <a:pt x="8688" y="9661"/>
                </a:lnTo>
                <a:lnTo>
                  <a:pt x="8785" y="9758"/>
                </a:lnTo>
                <a:lnTo>
                  <a:pt x="8882" y="9831"/>
                </a:lnTo>
                <a:lnTo>
                  <a:pt x="8980" y="9879"/>
                </a:lnTo>
                <a:lnTo>
                  <a:pt x="9077" y="9928"/>
                </a:lnTo>
                <a:lnTo>
                  <a:pt x="8615" y="10366"/>
                </a:lnTo>
                <a:lnTo>
                  <a:pt x="8250" y="10682"/>
                </a:lnTo>
                <a:lnTo>
                  <a:pt x="8225" y="10634"/>
                </a:lnTo>
                <a:lnTo>
                  <a:pt x="8201" y="10585"/>
                </a:lnTo>
                <a:lnTo>
                  <a:pt x="8031" y="10366"/>
                </a:lnTo>
                <a:lnTo>
                  <a:pt x="7812" y="10171"/>
                </a:lnTo>
                <a:lnTo>
                  <a:pt x="7374" y="9782"/>
                </a:lnTo>
                <a:lnTo>
                  <a:pt x="6960" y="9393"/>
                </a:lnTo>
                <a:lnTo>
                  <a:pt x="6546" y="9004"/>
                </a:lnTo>
                <a:lnTo>
                  <a:pt x="5670" y="8225"/>
                </a:lnTo>
                <a:lnTo>
                  <a:pt x="5500" y="8079"/>
                </a:lnTo>
                <a:lnTo>
                  <a:pt x="5330" y="7933"/>
                </a:lnTo>
                <a:lnTo>
                  <a:pt x="5476" y="7787"/>
                </a:lnTo>
                <a:close/>
                <a:moveTo>
                  <a:pt x="5062" y="8152"/>
                </a:moveTo>
                <a:lnTo>
                  <a:pt x="5232" y="8322"/>
                </a:lnTo>
                <a:lnTo>
                  <a:pt x="5403" y="8493"/>
                </a:lnTo>
                <a:lnTo>
                  <a:pt x="6279" y="9271"/>
                </a:lnTo>
                <a:lnTo>
                  <a:pt x="6692" y="9636"/>
                </a:lnTo>
                <a:lnTo>
                  <a:pt x="7155" y="10025"/>
                </a:lnTo>
                <a:lnTo>
                  <a:pt x="7374" y="10220"/>
                </a:lnTo>
                <a:lnTo>
                  <a:pt x="7593" y="10415"/>
                </a:lnTo>
                <a:lnTo>
                  <a:pt x="7812" y="10609"/>
                </a:lnTo>
                <a:lnTo>
                  <a:pt x="8055" y="10780"/>
                </a:lnTo>
                <a:lnTo>
                  <a:pt x="8104" y="10804"/>
                </a:lnTo>
                <a:lnTo>
                  <a:pt x="7982" y="10901"/>
                </a:lnTo>
                <a:lnTo>
                  <a:pt x="6254" y="9466"/>
                </a:lnTo>
                <a:lnTo>
                  <a:pt x="5597" y="8882"/>
                </a:lnTo>
                <a:lnTo>
                  <a:pt x="5232" y="8590"/>
                </a:lnTo>
                <a:lnTo>
                  <a:pt x="5062" y="8468"/>
                </a:lnTo>
                <a:lnTo>
                  <a:pt x="4867" y="8347"/>
                </a:lnTo>
                <a:lnTo>
                  <a:pt x="5038" y="8176"/>
                </a:lnTo>
                <a:lnTo>
                  <a:pt x="5062" y="8152"/>
                </a:lnTo>
                <a:close/>
                <a:moveTo>
                  <a:pt x="4746" y="8493"/>
                </a:moveTo>
                <a:lnTo>
                  <a:pt x="4867" y="8663"/>
                </a:lnTo>
                <a:lnTo>
                  <a:pt x="5038" y="8809"/>
                </a:lnTo>
                <a:lnTo>
                  <a:pt x="5378" y="9101"/>
                </a:lnTo>
                <a:lnTo>
                  <a:pt x="6060" y="9636"/>
                </a:lnTo>
                <a:lnTo>
                  <a:pt x="7787" y="11072"/>
                </a:lnTo>
                <a:lnTo>
                  <a:pt x="7617" y="11218"/>
                </a:lnTo>
                <a:lnTo>
                  <a:pt x="7398" y="11047"/>
                </a:lnTo>
                <a:lnTo>
                  <a:pt x="7155" y="10877"/>
                </a:lnTo>
                <a:lnTo>
                  <a:pt x="6911" y="10707"/>
                </a:lnTo>
                <a:lnTo>
                  <a:pt x="6668" y="10536"/>
                </a:lnTo>
                <a:lnTo>
                  <a:pt x="6181" y="10123"/>
                </a:lnTo>
                <a:lnTo>
                  <a:pt x="5719" y="9709"/>
                </a:lnTo>
                <a:lnTo>
                  <a:pt x="5281" y="9247"/>
                </a:lnTo>
                <a:lnTo>
                  <a:pt x="4867" y="8760"/>
                </a:lnTo>
                <a:lnTo>
                  <a:pt x="4770" y="8663"/>
                </a:lnTo>
                <a:lnTo>
                  <a:pt x="4673" y="8566"/>
                </a:lnTo>
                <a:lnTo>
                  <a:pt x="4746" y="8493"/>
                </a:lnTo>
                <a:close/>
                <a:moveTo>
                  <a:pt x="11437" y="5256"/>
                </a:moveTo>
                <a:lnTo>
                  <a:pt x="11364" y="5281"/>
                </a:lnTo>
                <a:lnTo>
                  <a:pt x="11315" y="5305"/>
                </a:lnTo>
                <a:lnTo>
                  <a:pt x="11218" y="5354"/>
                </a:lnTo>
                <a:lnTo>
                  <a:pt x="10075" y="6376"/>
                </a:lnTo>
                <a:lnTo>
                  <a:pt x="8931" y="7422"/>
                </a:lnTo>
                <a:lnTo>
                  <a:pt x="8347" y="7933"/>
                </a:lnTo>
                <a:lnTo>
                  <a:pt x="7787" y="8468"/>
                </a:lnTo>
                <a:lnTo>
                  <a:pt x="7544" y="8663"/>
                </a:lnTo>
                <a:lnTo>
                  <a:pt x="7325" y="8882"/>
                </a:lnTo>
                <a:lnTo>
                  <a:pt x="7228" y="8785"/>
                </a:lnTo>
                <a:lnTo>
                  <a:pt x="7106" y="8712"/>
                </a:lnTo>
                <a:lnTo>
                  <a:pt x="6717" y="8395"/>
                </a:lnTo>
                <a:lnTo>
                  <a:pt x="6327" y="8079"/>
                </a:lnTo>
                <a:lnTo>
                  <a:pt x="6011" y="7763"/>
                </a:lnTo>
                <a:lnTo>
                  <a:pt x="5768" y="7568"/>
                </a:lnTo>
                <a:lnTo>
                  <a:pt x="5670" y="7495"/>
                </a:lnTo>
                <a:lnTo>
                  <a:pt x="5573" y="7446"/>
                </a:lnTo>
                <a:lnTo>
                  <a:pt x="5524" y="7422"/>
                </a:lnTo>
                <a:lnTo>
                  <a:pt x="5427" y="7373"/>
                </a:lnTo>
                <a:lnTo>
                  <a:pt x="5330" y="7373"/>
                </a:lnTo>
                <a:lnTo>
                  <a:pt x="5232" y="7398"/>
                </a:lnTo>
                <a:lnTo>
                  <a:pt x="5135" y="7446"/>
                </a:lnTo>
                <a:lnTo>
                  <a:pt x="4940" y="7568"/>
                </a:lnTo>
                <a:lnTo>
                  <a:pt x="4794" y="7690"/>
                </a:lnTo>
                <a:lnTo>
                  <a:pt x="4575" y="7860"/>
                </a:lnTo>
                <a:lnTo>
                  <a:pt x="4381" y="8030"/>
                </a:lnTo>
                <a:lnTo>
                  <a:pt x="4283" y="8152"/>
                </a:lnTo>
                <a:lnTo>
                  <a:pt x="4210" y="8249"/>
                </a:lnTo>
                <a:lnTo>
                  <a:pt x="4162" y="8371"/>
                </a:lnTo>
                <a:lnTo>
                  <a:pt x="4137" y="8493"/>
                </a:lnTo>
                <a:lnTo>
                  <a:pt x="4162" y="8566"/>
                </a:lnTo>
                <a:lnTo>
                  <a:pt x="4210" y="8639"/>
                </a:lnTo>
                <a:lnTo>
                  <a:pt x="4259" y="8687"/>
                </a:lnTo>
                <a:lnTo>
                  <a:pt x="4332" y="8712"/>
                </a:lnTo>
                <a:lnTo>
                  <a:pt x="4356" y="8809"/>
                </a:lnTo>
                <a:lnTo>
                  <a:pt x="4405" y="8906"/>
                </a:lnTo>
                <a:lnTo>
                  <a:pt x="4478" y="9028"/>
                </a:lnTo>
                <a:lnTo>
                  <a:pt x="4551" y="9150"/>
                </a:lnTo>
                <a:lnTo>
                  <a:pt x="4721" y="9344"/>
                </a:lnTo>
                <a:lnTo>
                  <a:pt x="4940" y="9588"/>
                </a:lnTo>
                <a:lnTo>
                  <a:pt x="5135" y="9831"/>
                </a:lnTo>
                <a:lnTo>
                  <a:pt x="5597" y="10269"/>
                </a:lnTo>
                <a:lnTo>
                  <a:pt x="5987" y="10634"/>
                </a:lnTo>
                <a:lnTo>
                  <a:pt x="6425" y="10999"/>
                </a:lnTo>
                <a:lnTo>
                  <a:pt x="6668" y="11169"/>
                </a:lnTo>
                <a:lnTo>
                  <a:pt x="6887" y="11315"/>
                </a:lnTo>
                <a:lnTo>
                  <a:pt x="7130" y="11461"/>
                </a:lnTo>
                <a:lnTo>
                  <a:pt x="7374" y="11583"/>
                </a:lnTo>
                <a:lnTo>
                  <a:pt x="7349" y="11607"/>
                </a:lnTo>
                <a:lnTo>
                  <a:pt x="7349" y="11680"/>
                </a:lnTo>
                <a:lnTo>
                  <a:pt x="7374" y="11753"/>
                </a:lnTo>
                <a:lnTo>
                  <a:pt x="7422" y="11777"/>
                </a:lnTo>
                <a:lnTo>
                  <a:pt x="7495" y="11777"/>
                </a:lnTo>
                <a:lnTo>
                  <a:pt x="7666" y="11729"/>
                </a:lnTo>
                <a:lnTo>
                  <a:pt x="7836" y="11631"/>
                </a:lnTo>
                <a:lnTo>
                  <a:pt x="7982" y="11534"/>
                </a:lnTo>
                <a:lnTo>
                  <a:pt x="8128" y="11412"/>
                </a:lnTo>
                <a:lnTo>
                  <a:pt x="8420" y="11145"/>
                </a:lnTo>
                <a:lnTo>
                  <a:pt x="8663" y="10901"/>
                </a:lnTo>
                <a:lnTo>
                  <a:pt x="9369" y="10244"/>
                </a:lnTo>
                <a:lnTo>
                  <a:pt x="10050" y="9563"/>
                </a:lnTo>
                <a:lnTo>
                  <a:pt x="10658" y="8955"/>
                </a:lnTo>
                <a:lnTo>
                  <a:pt x="11291" y="8298"/>
                </a:lnTo>
                <a:lnTo>
                  <a:pt x="11875" y="7617"/>
                </a:lnTo>
                <a:lnTo>
                  <a:pt x="12143" y="7276"/>
                </a:lnTo>
                <a:lnTo>
                  <a:pt x="12410" y="6911"/>
                </a:lnTo>
                <a:lnTo>
                  <a:pt x="12483" y="6960"/>
                </a:lnTo>
                <a:lnTo>
                  <a:pt x="12556" y="6984"/>
                </a:lnTo>
                <a:lnTo>
                  <a:pt x="12654" y="6984"/>
                </a:lnTo>
                <a:lnTo>
                  <a:pt x="12727" y="6935"/>
                </a:lnTo>
                <a:lnTo>
                  <a:pt x="12775" y="6887"/>
                </a:lnTo>
                <a:lnTo>
                  <a:pt x="12824" y="6814"/>
                </a:lnTo>
                <a:lnTo>
                  <a:pt x="12824" y="6741"/>
                </a:lnTo>
                <a:lnTo>
                  <a:pt x="12775" y="6643"/>
                </a:lnTo>
                <a:lnTo>
                  <a:pt x="12532" y="6327"/>
                </a:lnTo>
                <a:lnTo>
                  <a:pt x="12240" y="6011"/>
                </a:lnTo>
                <a:lnTo>
                  <a:pt x="11924" y="5646"/>
                </a:lnTo>
                <a:lnTo>
                  <a:pt x="11778" y="5475"/>
                </a:lnTo>
                <a:lnTo>
                  <a:pt x="11583" y="5305"/>
                </a:lnTo>
                <a:lnTo>
                  <a:pt x="11510" y="5256"/>
                </a:lnTo>
                <a:close/>
                <a:moveTo>
                  <a:pt x="8104" y="439"/>
                </a:moveTo>
                <a:lnTo>
                  <a:pt x="8371" y="487"/>
                </a:lnTo>
                <a:lnTo>
                  <a:pt x="8663" y="536"/>
                </a:lnTo>
                <a:lnTo>
                  <a:pt x="9247" y="585"/>
                </a:lnTo>
                <a:lnTo>
                  <a:pt x="9588" y="633"/>
                </a:lnTo>
                <a:lnTo>
                  <a:pt x="9904" y="706"/>
                </a:lnTo>
                <a:lnTo>
                  <a:pt x="10537" y="877"/>
                </a:lnTo>
                <a:lnTo>
                  <a:pt x="10877" y="998"/>
                </a:lnTo>
                <a:lnTo>
                  <a:pt x="11218" y="1120"/>
                </a:lnTo>
                <a:lnTo>
                  <a:pt x="11559" y="1266"/>
                </a:lnTo>
                <a:lnTo>
                  <a:pt x="11875" y="1412"/>
                </a:lnTo>
                <a:lnTo>
                  <a:pt x="12191" y="1582"/>
                </a:lnTo>
                <a:lnTo>
                  <a:pt x="12508" y="1752"/>
                </a:lnTo>
                <a:lnTo>
                  <a:pt x="13116" y="2166"/>
                </a:lnTo>
                <a:lnTo>
                  <a:pt x="13408" y="2385"/>
                </a:lnTo>
                <a:lnTo>
                  <a:pt x="13700" y="2628"/>
                </a:lnTo>
                <a:lnTo>
                  <a:pt x="13968" y="2896"/>
                </a:lnTo>
                <a:lnTo>
                  <a:pt x="14235" y="3188"/>
                </a:lnTo>
                <a:lnTo>
                  <a:pt x="14479" y="3456"/>
                </a:lnTo>
                <a:lnTo>
                  <a:pt x="14698" y="3772"/>
                </a:lnTo>
                <a:lnTo>
                  <a:pt x="14917" y="4088"/>
                </a:lnTo>
                <a:lnTo>
                  <a:pt x="15111" y="4405"/>
                </a:lnTo>
                <a:lnTo>
                  <a:pt x="15282" y="4745"/>
                </a:lnTo>
                <a:lnTo>
                  <a:pt x="15452" y="5086"/>
                </a:lnTo>
                <a:lnTo>
                  <a:pt x="15574" y="5427"/>
                </a:lnTo>
                <a:lnTo>
                  <a:pt x="15720" y="5792"/>
                </a:lnTo>
                <a:lnTo>
                  <a:pt x="15817" y="6157"/>
                </a:lnTo>
                <a:lnTo>
                  <a:pt x="15914" y="6522"/>
                </a:lnTo>
                <a:lnTo>
                  <a:pt x="15987" y="6887"/>
                </a:lnTo>
                <a:lnTo>
                  <a:pt x="16036" y="7276"/>
                </a:lnTo>
                <a:lnTo>
                  <a:pt x="16109" y="8079"/>
                </a:lnTo>
                <a:lnTo>
                  <a:pt x="16109" y="8468"/>
                </a:lnTo>
                <a:lnTo>
                  <a:pt x="16109" y="8858"/>
                </a:lnTo>
                <a:lnTo>
                  <a:pt x="16085" y="9271"/>
                </a:lnTo>
                <a:lnTo>
                  <a:pt x="16060" y="9661"/>
                </a:lnTo>
                <a:lnTo>
                  <a:pt x="15987" y="10050"/>
                </a:lnTo>
                <a:lnTo>
                  <a:pt x="15914" y="10439"/>
                </a:lnTo>
                <a:lnTo>
                  <a:pt x="15817" y="10828"/>
                </a:lnTo>
                <a:lnTo>
                  <a:pt x="15695" y="11193"/>
                </a:lnTo>
                <a:lnTo>
                  <a:pt x="15549" y="11558"/>
                </a:lnTo>
                <a:lnTo>
                  <a:pt x="15379" y="11899"/>
                </a:lnTo>
                <a:lnTo>
                  <a:pt x="15184" y="12240"/>
                </a:lnTo>
                <a:lnTo>
                  <a:pt x="14965" y="12580"/>
                </a:lnTo>
                <a:lnTo>
                  <a:pt x="14722" y="12872"/>
                </a:lnTo>
                <a:lnTo>
                  <a:pt x="14430" y="13189"/>
                </a:lnTo>
                <a:lnTo>
                  <a:pt x="14138" y="13456"/>
                </a:lnTo>
                <a:lnTo>
                  <a:pt x="13846" y="13700"/>
                </a:lnTo>
                <a:lnTo>
                  <a:pt x="13530" y="13943"/>
                </a:lnTo>
                <a:lnTo>
                  <a:pt x="13213" y="14186"/>
                </a:lnTo>
                <a:lnTo>
                  <a:pt x="12532" y="14624"/>
                </a:lnTo>
                <a:lnTo>
                  <a:pt x="11851" y="15014"/>
                </a:lnTo>
                <a:lnTo>
                  <a:pt x="11510" y="15184"/>
                </a:lnTo>
                <a:lnTo>
                  <a:pt x="11145" y="15330"/>
                </a:lnTo>
                <a:lnTo>
                  <a:pt x="10415" y="15622"/>
                </a:lnTo>
                <a:lnTo>
                  <a:pt x="10050" y="15744"/>
                </a:lnTo>
                <a:lnTo>
                  <a:pt x="9685" y="15841"/>
                </a:lnTo>
                <a:lnTo>
                  <a:pt x="9320" y="15963"/>
                </a:lnTo>
                <a:lnTo>
                  <a:pt x="8980" y="16109"/>
                </a:lnTo>
                <a:lnTo>
                  <a:pt x="8907" y="16157"/>
                </a:lnTo>
                <a:lnTo>
                  <a:pt x="8882" y="16230"/>
                </a:lnTo>
                <a:lnTo>
                  <a:pt x="8104" y="16230"/>
                </a:lnTo>
                <a:lnTo>
                  <a:pt x="7739" y="16206"/>
                </a:lnTo>
                <a:lnTo>
                  <a:pt x="7349" y="16157"/>
                </a:lnTo>
                <a:lnTo>
                  <a:pt x="6984" y="16109"/>
                </a:lnTo>
                <a:lnTo>
                  <a:pt x="6619" y="16011"/>
                </a:lnTo>
                <a:lnTo>
                  <a:pt x="6254" y="15914"/>
                </a:lnTo>
                <a:lnTo>
                  <a:pt x="5889" y="15817"/>
                </a:lnTo>
                <a:lnTo>
                  <a:pt x="5524" y="15695"/>
                </a:lnTo>
                <a:lnTo>
                  <a:pt x="5184" y="15549"/>
                </a:lnTo>
                <a:lnTo>
                  <a:pt x="4843" y="15379"/>
                </a:lnTo>
                <a:lnTo>
                  <a:pt x="4502" y="15208"/>
                </a:lnTo>
                <a:lnTo>
                  <a:pt x="4162" y="15014"/>
                </a:lnTo>
                <a:lnTo>
                  <a:pt x="3845" y="14795"/>
                </a:lnTo>
                <a:lnTo>
                  <a:pt x="3553" y="14576"/>
                </a:lnTo>
                <a:lnTo>
                  <a:pt x="3237" y="14357"/>
                </a:lnTo>
                <a:lnTo>
                  <a:pt x="2921" y="14065"/>
                </a:lnTo>
                <a:lnTo>
                  <a:pt x="2629" y="13797"/>
                </a:lnTo>
                <a:lnTo>
                  <a:pt x="2361" y="13481"/>
                </a:lnTo>
                <a:lnTo>
                  <a:pt x="2094" y="13164"/>
                </a:lnTo>
                <a:lnTo>
                  <a:pt x="1850" y="12824"/>
                </a:lnTo>
                <a:lnTo>
                  <a:pt x="1631" y="12483"/>
                </a:lnTo>
                <a:lnTo>
                  <a:pt x="1437" y="12142"/>
                </a:lnTo>
                <a:lnTo>
                  <a:pt x="1242" y="11777"/>
                </a:lnTo>
                <a:lnTo>
                  <a:pt x="1096" y="11412"/>
                </a:lnTo>
                <a:lnTo>
                  <a:pt x="950" y="11023"/>
                </a:lnTo>
                <a:lnTo>
                  <a:pt x="804" y="10634"/>
                </a:lnTo>
                <a:lnTo>
                  <a:pt x="707" y="10244"/>
                </a:lnTo>
                <a:lnTo>
                  <a:pt x="609" y="9831"/>
                </a:lnTo>
                <a:lnTo>
                  <a:pt x="561" y="9442"/>
                </a:lnTo>
                <a:lnTo>
                  <a:pt x="512" y="9028"/>
                </a:lnTo>
                <a:lnTo>
                  <a:pt x="463" y="8614"/>
                </a:lnTo>
                <a:lnTo>
                  <a:pt x="463" y="8201"/>
                </a:lnTo>
                <a:lnTo>
                  <a:pt x="488" y="7787"/>
                </a:lnTo>
                <a:lnTo>
                  <a:pt x="512" y="7373"/>
                </a:lnTo>
                <a:lnTo>
                  <a:pt x="585" y="6960"/>
                </a:lnTo>
                <a:lnTo>
                  <a:pt x="658" y="6570"/>
                </a:lnTo>
                <a:lnTo>
                  <a:pt x="755" y="6181"/>
                </a:lnTo>
                <a:lnTo>
                  <a:pt x="877" y="5792"/>
                </a:lnTo>
                <a:lnTo>
                  <a:pt x="1023" y="5402"/>
                </a:lnTo>
                <a:lnTo>
                  <a:pt x="1169" y="5037"/>
                </a:lnTo>
                <a:lnTo>
                  <a:pt x="1364" y="4672"/>
                </a:lnTo>
                <a:lnTo>
                  <a:pt x="1558" y="4307"/>
                </a:lnTo>
                <a:lnTo>
                  <a:pt x="1777" y="3967"/>
                </a:lnTo>
                <a:lnTo>
                  <a:pt x="1996" y="3626"/>
                </a:lnTo>
                <a:lnTo>
                  <a:pt x="2264" y="3310"/>
                </a:lnTo>
                <a:lnTo>
                  <a:pt x="2532" y="2993"/>
                </a:lnTo>
                <a:lnTo>
                  <a:pt x="2823" y="2701"/>
                </a:lnTo>
                <a:lnTo>
                  <a:pt x="3115" y="2434"/>
                </a:lnTo>
                <a:lnTo>
                  <a:pt x="3432" y="2190"/>
                </a:lnTo>
                <a:lnTo>
                  <a:pt x="3748" y="1947"/>
                </a:lnTo>
                <a:lnTo>
                  <a:pt x="4089" y="1728"/>
                </a:lnTo>
                <a:lnTo>
                  <a:pt x="4429" y="1509"/>
                </a:lnTo>
                <a:lnTo>
                  <a:pt x="4794" y="1339"/>
                </a:lnTo>
                <a:lnTo>
                  <a:pt x="5159" y="1169"/>
                </a:lnTo>
                <a:lnTo>
                  <a:pt x="5524" y="998"/>
                </a:lnTo>
                <a:lnTo>
                  <a:pt x="5865" y="877"/>
                </a:lnTo>
                <a:lnTo>
                  <a:pt x="6206" y="779"/>
                </a:lnTo>
                <a:lnTo>
                  <a:pt x="6911" y="609"/>
                </a:lnTo>
                <a:lnTo>
                  <a:pt x="7203" y="560"/>
                </a:lnTo>
                <a:lnTo>
                  <a:pt x="7520" y="536"/>
                </a:lnTo>
                <a:lnTo>
                  <a:pt x="7812" y="487"/>
                </a:lnTo>
                <a:lnTo>
                  <a:pt x="8104" y="439"/>
                </a:lnTo>
                <a:close/>
                <a:moveTo>
                  <a:pt x="7690" y="1"/>
                </a:moveTo>
                <a:lnTo>
                  <a:pt x="7374" y="25"/>
                </a:lnTo>
                <a:lnTo>
                  <a:pt x="7057" y="74"/>
                </a:lnTo>
                <a:lnTo>
                  <a:pt x="6644" y="147"/>
                </a:lnTo>
                <a:lnTo>
                  <a:pt x="6206" y="244"/>
                </a:lnTo>
                <a:lnTo>
                  <a:pt x="5792" y="366"/>
                </a:lnTo>
                <a:lnTo>
                  <a:pt x="5403" y="512"/>
                </a:lnTo>
                <a:lnTo>
                  <a:pt x="5013" y="682"/>
                </a:lnTo>
                <a:lnTo>
                  <a:pt x="4624" y="852"/>
                </a:lnTo>
                <a:lnTo>
                  <a:pt x="4259" y="1047"/>
                </a:lnTo>
                <a:lnTo>
                  <a:pt x="3918" y="1266"/>
                </a:lnTo>
                <a:lnTo>
                  <a:pt x="3578" y="1485"/>
                </a:lnTo>
                <a:lnTo>
                  <a:pt x="3237" y="1752"/>
                </a:lnTo>
                <a:lnTo>
                  <a:pt x="2921" y="1996"/>
                </a:lnTo>
                <a:lnTo>
                  <a:pt x="2604" y="2288"/>
                </a:lnTo>
                <a:lnTo>
                  <a:pt x="2288" y="2580"/>
                </a:lnTo>
                <a:lnTo>
                  <a:pt x="1996" y="2896"/>
                </a:lnTo>
                <a:lnTo>
                  <a:pt x="1704" y="3237"/>
                </a:lnTo>
                <a:lnTo>
                  <a:pt x="1461" y="3577"/>
                </a:lnTo>
                <a:lnTo>
                  <a:pt x="1218" y="3942"/>
                </a:lnTo>
                <a:lnTo>
                  <a:pt x="999" y="4307"/>
                </a:lnTo>
                <a:lnTo>
                  <a:pt x="804" y="4697"/>
                </a:lnTo>
                <a:lnTo>
                  <a:pt x="634" y="5086"/>
                </a:lnTo>
                <a:lnTo>
                  <a:pt x="488" y="5500"/>
                </a:lnTo>
                <a:lnTo>
                  <a:pt x="342" y="5889"/>
                </a:lnTo>
                <a:lnTo>
                  <a:pt x="244" y="6303"/>
                </a:lnTo>
                <a:lnTo>
                  <a:pt x="147" y="6741"/>
                </a:lnTo>
                <a:lnTo>
                  <a:pt x="74" y="7154"/>
                </a:lnTo>
                <a:lnTo>
                  <a:pt x="25" y="7592"/>
                </a:lnTo>
                <a:lnTo>
                  <a:pt x="1" y="8030"/>
                </a:lnTo>
                <a:lnTo>
                  <a:pt x="1" y="8468"/>
                </a:lnTo>
                <a:lnTo>
                  <a:pt x="1" y="8906"/>
                </a:lnTo>
                <a:lnTo>
                  <a:pt x="50" y="9344"/>
                </a:lnTo>
                <a:lnTo>
                  <a:pt x="98" y="9782"/>
                </a:lnTo>
                <a:lnTo>
                  <a:pt x="196" y="10196"/>
                </a:lnTo>
                <a:lnTo>
                  <a:pt x="293" y="10609"/>
                </a:lnTo>
                <a:lnTo>
                  <a:pt x="439" y="11023"/>
                </a:lnTo>
                <a:lnTo>
                  <a:pt x="585" y="11412"/>
                </a:lnTo>
                <a:lnTo>
                  <a:pt x="755" y="11802"/>
                </a:lnTo>
                <a:lnTo>
                  <a:pt x="926" y="12167"/>
                </a:lnTo>
                <a:lnTo>
                  <a:pt x="1145" y="12532"/>
                </a:lnTo>
                <a:lnTo>
                  <a:pt x="1364" y="12897"/>
                </a:lnTo>
                <a:lnTo>
                  <a:pt x="1607" y="13237"/>
                </a:lnTo>
                <a:lnTo>
                  <a:pt x="1875" y="13578"/>
                </a:lnTo>
                <a:lnTo>
                  <a:pt x="2142" y="13870"/>
                </a:lnTo>
                <a:lnTo>
                  <a:pt x="2434" y="14186"/>
                </a:lnTo>
                <a:lnTo>
                  <a:pt x="2726" y="14478"/>
                </a:lnTo>
                <a:lnTo>
                  <a:pt x="3067" y="14746"/>
                </a:lnTo>
                <a:lnTo>
                  <a:pt x="3383" y="14989"/>
                </a:lnTo>
                <a:lnTo>
                  <a:pt x="3724" y="15233"/>
                </a:lnTo>
                <a:lnTo>
                  <a:pt x="4089" y="15452"/>
                </a:lnTo>
                <a:lnTo>
                  <a:pt x="4454" y="15671"/>
                </a:lnTo>
                <a:lnTo>
                  <a:pt x="4819" y="15841"/>
                </a:lnTo>
                <a:lnTo>
                  <a:pt x="5208" y="16011"/>
                </a:lnTo>
                <a:lnTo>
                  <a:pt x="5597" y="16182"/>
                </a:lnTo>
                <a:lnTo>
                  <a:pt x="6011" y="16303"/>
                </a:lnTo>
                <a:lnTo>
                  <a:pt x="6425" y="16401"/>
                </a:lnTo>
                <a:lnTo>
                  <a:pt x="6838" y="16498"/>
                </a:lnTo>
                <a:lnTo>
                  <a:pt x="7252" y="16571"/>
                </a:lnTo>
                <a:lnTo>
                  <a:pt x="7690" y="16620"/>
                </a:lnTo>
                <a:lnTo>
                  <a:pt x="8128" y="16644"/>
                </a:lnTo>
                <a:lnTo>
                  <a:pt x="8566" y="16644"/>
                </a:lnTo>
                <a:lnTo>
                  <a:pt x="9004" y="16620"/>
                </a:lnTo>
                <a:lnTo>
                  <a:pt x="9101" y="16571"/>
                </a:lnTo>
                <a:lnTo>
                  <a:pt x="9174" y="16522"/>
                </a:lnTo>
                <a:lnTo>
                  <a:pt x="9539" y="16498"/>
                </a:lnTo>
                <a:lnTo>
                  <a:pt x="9929" y="16425"/>
                </a:lnTo>
                <a:lnTo>
                  <a:pt x="10318" y="16303"/>
                </a:lnTo>
                <a:lnTo>
                  <a:pt x="10707" y="16182"/>
                </a:lnTo>
                <a:lnTo>
                  <a:pt x="11072" y="16011"/>
                </a:lnTo>
                <a:lnTo>
                  <a:pt x="11437" y="15841"/>
                </a:lnTo>
                <a:lnTo>
                  <a:pt x="12143" y="15500"/>
                </a:lnTo>
                <a:lnTo>
                  <a:pt x="12508" y="15306"/>
                </a:lnTo>
                <a:lnTo>
                  <a:pt x="12848" y="15087"/>
                </a:lnTo>
                <a:lnTo>
                  <a:pt x="13213" y="14868"/>
                </a:lnTo>
                <a:lnTo>
                  <a:pt x="13554" y="14624"/>
                </a:lnTo>
                <a:lnTo>
                  <a:pt x="13895" y="14381"/>
                </a:lnTo>
                <a:lnTo>
                  <a:pt x="14211" y="14138"/>
                </a:lnTo>
                <a:lnTo>
                  <a:pt x="14527" y="13846"/>
                </a:lnTo>
                <a:lnTo>
                  <a:pt x="14819" y="13578"/>
                </a:lnTo>
                <a:lnTo>
                  <a:pt x="15111" y="13262"/>
                </a:lnTo>
                <a:lnTo>
                  <a:pt x="15379" y="12945"/>
                </a:lnTo>
                <a:lnTo>
                  <a:pt x="15598" y="12605"/>
                </a:lnTo>
                <a:lnTo>
                  <a:pt x="15817" y="12240"/>
                </a:lnTo>
                <a:lnTo>
                  <a:pt x="15987" y="11875"/>
                </a:lnTo>
                <a:lnTo>
                  <a:pt x="16158" y="11485"/>
                </a:lnTo>
                <a:lnTo>
                  <a:pt x="16279" y="11096"/>
                </a:lnTo>
                <a:lnTo>
                  <a:pt x="16401" y="10682"/>
                </a:lnTo>
                <a:lnTo>
                  <a:pt x="16474" y="10269"/>
                </a:lnTo>
                <a:lnTo>
                  <a:pt x="16547" y="9855"/>
                </a:lnTo>
                <a:lnTo>
                  <a:pt x="16596" y="9442"/>
                </a:lnTo>
                <a:lnTo>
                  <a:pt x="16620" y="9028"/>
                </a:lnTo>
                <a:lnTo>
                  <a:pt x="16620" y="8614"/>
                </a:lnTo>
                <a:lnTo>
                  <a:pt x="16596" y="8176"/>
                </a:lnTo>
                <a:lnTo>
                  <a:pt x="16571" y="7787"/>
                </a:lnTo>
                <a:lnTo>
                  <a:pt x="16523" y="7373"/>
                </a:lnTo>
                <a:lnTo>
                  <a:pt x="16450" y="6960"/>
                </a:lnTo>
                <a:lnTo>
                  <a:pt x="16377" y="6570"/>
                </a:lnTo>
                <a:lnTo>
                  <a:pt x="16279" y="6181"/>
                </a:lnTo>
                <a:lnTo>
                  <a:pt x="16158" y="5792"/>
                </a:lnTo>
                <a:lnTo>
                  <a:pt x="16036" y="5402"/>
                </a:lnTo>
                <a:lnTo>
                  <a:pt x="15890" y="5037"/>
                </a:lnTo>
                <a:lnTo>
                  <a:pt x="15720" y="4672"/>
                </a:lnTo>
                <a:lnTo>
                  <a:pt x="15549" y="4332"/>
                </a:lnTo>
                <a:lnTo>
                  <a:pt x="15355" y="3991"/>
                </a:lnTo>
                <a:lnTo>
                  <a:pt x="15136" y="3650"/>
                </a:lnTo>
                <a:lnTo>
                  <a:pt x="14917" y="3334"/>
                </a:lnTo>
                <a:lnTo>
                  <a:pt x="14649" y="3018"/>
                </a:lnTo>
                <a:lnTo>
                  <a:pt x="14406" y="2701"/>
                </a:lnTo>
                <a:lnTo>
                  <a:pt x="14114" y="2434"/>
                </a:lnTo>
                <a:lnTo>
                  <a:pt x="13822" y="2142"/>
                </a:lnTo>
                <a:lnTo>
                  <a:pt x="13505" y="1874"/>
                </a:lnTo>
                <a:lnTo>
                  <a:pt x="13213" y="1680"/>
                </a:lnTo>
                <a:lnTo>
                  <a:pt x="12897" y="1461"/>
                </a:lnTo>
                <a:lnTo>
                  <a:pt x="12605" y="1266"/>
                </a:lnTo>
                <a:lnTo>
                  <a:pt x="12289" y="1096"/>
                </a:lnTo>
                <a:lnTo>
                  <a:pt x="11632" y="779"/>
                </a:lnTo>
                <a:lnTo>
                  <a:pt x="10950" y="536"/>
                </a:lnTo>
                <a:lnTo>
                  <a:pt x="10561" y="414"/>
                </a:lnTo>
                <a:lnTo>
                  <a:pt x="10172" y="293"/>
                </a:lnTo>
                <a:lnTo>
                  <a:pt x="9783" y="220"/>
                </a:lnTo>
                <a:lnTo>
                  <a:pt x="9369" y="147"/>
                </a:lnTo>
                <a:lnTo>
                  <a:pt x="8834" y="74"/>
                </a:lnTo>
                <a:lnTo>
                  <a:pt x="8542" y="49"/>
                </a:lnTo>
                <a:lnTo>
                  <a:pt x="8274" y="74"/>
                </a:lnTo>
                <a:lnTo>
                  <a:pt x="8128" y="25"/>
                </a:lnTo>
                <a:lnTo>
                  <a:pt x="7982" y="1"/>
                </a:lnTo>
                <a:close/>
              </a:path>
            </a:pathLst>
          </a:custGeom>
          <a:solidFill>
            <a:srgbClr val="005689"/>
          </a:solidFill>
          <a:ln>
            <a:noFill/>
          </a:ln>
          <a:effectLst>
            <a:outerShdw blurRad="50800" dist="50800" dir="5400000" algn="ctr" rotWithShape="0">
              <a:srgbClr val="000000">
                <a:alpha val="84000"/>
              </a:srgbClr>
            </a:outerShdw>
          </a:effectLst>
        </p:spPr>
        <p:txBody>
          <a:bodyPr spcFirstLastPara="1" wrap="square" lIns="121900" tIns="121900" rIns="121900" bIns="121900" anchor="ctr" anchorCtr="0">
            <a:noAutofit/>
          </a:bodyPr>
          <a:lstStyle/>
          <a:p>
            <a:endParaRPr sz="2400"/>
          </a:p>
        </p:txBody>
      </p:sp>
      <p:sp>
        <p:nvSpPr>
          <p:cNvPr id="2" name="Title 3">
            <a:extLst>
              <a:ext uri="{FF2B5EF4-FFF2-40B4-BE49-F238E27FC236}">
                <a16:creationId xmlns:a16="http://schemas.microsoft.com/office/drawing/2014/main" id="{C1283D97-A233-8232-E9F6-7DB29656850A}"/>
              </a:ext>
            </a:extLst>
          </p:cNvPr>
          <p:cNvSpPr txBox="1">
            <a:spLocks/>
          </p:cNvSpPr>
          <p:nvPr/>
        </p:nvSpPr>
        <p:spPr>
          <a:xfrm>
            <a:off x="743249" y="524253"/>
            <a:ext cx="1665139"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U</a:t>
            </a:r>
            <a:r>
              <a:rPr lang="en-KE" sz="2800" dirty="0">
                <a:solidFill>
                  <a:srgbClr val="00B2E2"/>
                </a:solidFill>
                <a:latin typeface="Fredoka One" panose="02000000000000000000" pitchFamily="2" charset="77"/>
              </a:rPr>
              <a:t>RBAN</a:t>
            </a:r>
          </a:p>
        </p:txBody>
      </p:sp>
      <p:sp>
        <p:nvSpPr>
          <p:cNvPr id="3" name="Title 3">
            <a:extLst>
              <a:ext uri="{FF2B5EF4-FFF2-40B4-BE49-F238E27FC236}">
                <a16:creationId xmlns:a16="http://schemas.microsoft.com/office/drawing/2014/main" id="{51583B66-B44E-1FF7-2113-21486ED44AE5}"/>
              </a:ext>
            </a:extLst>
          </p:cNvPr>
          <p:cNvSpPr txBox="1">
            <a:spLocks/>
          </p:cNvSpPr>
          <p:nvPr/>
        </p:nvSpPr>
        <p:spPr>
          <a:xfrm>
            <a:off x="743248" y="882463"/>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T</a:t>
            </a:r>
            <a:r>
              <a:rPr lang="en-KE" sz="2800" dirty="0">
                <a:solidFill>
                  <a:srgbClr val="00B2E2"/>
                </a:solidFill>
                <a:latin typeface="Fredoka One" panose="02000000000000000000" pitchFamily="2" charset="77"/>
              </a:rPr>
              <a:t>HINKERS</a:t>
            </a:r>
          </a:p>
        </p:txBody>
      </p:sp>
      <p:sp>
        <p:nvSpPr>
          <p:cNvPr id="12" name="Title 3">
            <a:extLst>
              <a:ext uri="{FF2B5EF4-FFF2-40B4-BE49-F238E27FC236}">
                <a16:creationId xmlns:a16="http://schemas.microsoft.com/office/drawing/2014/main" id="{B7BF6348-8B5C-6EFE-ACE3-167434DEBDB3}"/>
              </a:ext>
            </a:extLst>
          </p:cNvPr>
          <p:cNvSpPr txBox="1">
            <a:spLocks/>
          </p:cNvSpPr>
          <p:nvPr/>
        </p:nvSpPr>
        <p:spPr>
          <a:xfrm>
            <a:off x="759290" y="1224339"/>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C</a:t>
            </a:r>
            <a:r>
              <a:rPr lang="en-KE" sz="2800" dirty="0">
                <a:solidFill>
                  <a:srgbClr val="00B2E2"/>
                </a:solidFill>
                <a:latin typeface="Fredoka One" panose="02000000000000000000" pitchFamily="2" charset="77"/>
              </a:rPr>
              <a:t>AMPUS</a:t>
            </a:r>
          </a:p>
        </p:txBody>
      </p:sp>
      <p:sp>
        <p:nvSpPr>
          <p:cNvPr id="13" name="Title 3">
            <a:extLst>
              <a:ext uri="{FF2B5EF4-FFF2-40B4-BE49-F238E27FC236}">
                <a16:creationId xmlns:a16="http://schemas.microsoft.com/office/drawing/2014/main" id="{BB69E967-00DA-84A4-E068-4DD0EFB6D84D}"/>
              </a:ext>
            </a:extLst>
          </p:cNvPr>
          <p:cNvSpPr txBox="1">
            <a:spLocks/>
          </p:cNvSpPr>
          <p:nvPr/>
        </p:nvSpPr>
        <p:spPr>
          <a:xfrm>
            <a:off x="-3361140" y="604118"/>
            <a:ext cx="10515600" cy="1325563"/>
          </a:xfrm>
          <a:prstGeom prst="rect">
            <a:avLst/>
          </a:prstGeom>
        </p:spPr>
        <p:txBody>
          <a:bodyPr spcFirstLastPara="1" vert="horz" wrap="square" lIns="0" tIns="0" rIns="0" bIns="0" rtlCol="0" anchor="b" anchorCtr="0">
            <a:normAutofit/>
          </a:bodyPr>
          <a:lstStyle>
            <a:lvl1pPr lvl="0" algn="ctr" defTabSz="914400" rtl="0" eaLnBrk="1" latinLnBrk="0" hangingPunct="1">
              <a:lnSpc>
                <a:spcPct val="90000"/>
              </a:lnSpc>
              <a:spcBef>
                <a:spcPts val="0"/>
              </a:spcBef>
              <a:spcAft>
                <a:spcPts val="0"/>
              </a:spcAft>
              <a:buSzPts val="3600"/>
              <a:buNone/>
              <a:defRPr sz="4800" kern="1200">
                <a:solidFill>
                  <a:schemeClr val="tx1"/>
                </a:solidFill>
                <a:latin typeface="+mj-lt"/>
                <a:ea typeface="+mj-ea"/>
                <a:cs typeface="+mj-cs"/>
              </a:defRPr>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r>
              <a:rPr lang="en-KE" sz="2000" dirty="0">
                <a:solidFill>
                  <a:srgbClr val="00B2E2"/>
                </a:solidFill>
                <a:latin typeface="Fredoka One" panose="02000000000000000000" pitchFamily="2" charset="77"/>
              </a:rPr>
              <a:t>#</a:t>
            </a:r>
            <a:r>
              <a:rPr lang="en-KE" sz="2000" dirty="0">
                <a:solidFill>
                  <a:srgbClr val="005689"/>
                </a:solidFill>
                <a:latin typeface="Fredoka One" panose="02000000000000000000" pitchFamily="2" charset="77"/>
              </a:rPr>
              <a:t>Housing</a:t>
            </a:r>
            <a:r>
              <a:rPr lang="en-KE" sz="2000" dirty="0">
                <a:solidFill>
                  <a:srgbClr val="00B2E2"/>
                </a:solidFill>
                <a:latin typeface="Fredoka One" panose="02000000000000000000" pitchFamily="2" charset="77"/>
              </a:rPr>
              <a:t>Matters</a:t>
            </a:r>
            <a:endParaRPr lang="en-KE" sz="1400" dirty="0"/>
          </a:p>
        </p:txBody>
      </p:sp>
      <p:sp>
        <p:nvSpPr>
          <p:cNvPr id="14" name="Title 3">
            <a:extLst>
              <a:ext uri="{FF2B5EF4-FFF2-40B4-BE49-F238E27FC236}">
                <a16:creationId xmlns:a16="http://schemas.microsoft.com/office/drawing/2014/main" id="{CE2C7CE7-C25C-6115-88F9-C94EC75182ED}"/>
              </a:ext>
            </a:extLst>
          </p:cNvPr>
          <p:cNvSpPr txBox="1">
            <a:spLocks/>
          </p:cNvSpPr>
          <p:nvPr/>
        </p:nvSpPr>
        <p:spPr>
          <a:xfrm>
            <a:off x="2345151" y="633749"/>
            <a:ext cx="1892198" cy="17110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solidFill>
                  <a:srgbClr val="005689"/>
                </a:solidFill>
                <a:latin typeface="Fredoka One" panose="02000000000000000000" pitchFamily="2" charset="77"/>
              </a:rPr>
              <a:t>10</a:t>
            </a:r>
            <a:r>
              <a:rPr lang="en-KE" sz="4000" dirty="0">
                <a:solidFill>
                  <a:srgbClr val="005689"/>
                </a:solidFill>
                <a:latin typeface="Fredoka One" panose="02000000000000000000" pitchFamily="2" charset="77"/>
              </a:rPr>
              <a:t>.0</a:t>
            </a:r>
            <a:endParaRPr lang="en-KE" sz="4000" dirty="0">
              <a:solidFill>
                <a:srgbClr val="00B2E2"/>
              </a:solidFill>
              <a:latin typeface="Fredoka One" panose="02000000000000000000" pitchFamily="2" charset="77"/>
            </a:endParaRPr>
          </a:p>
        </p:txBody>
      </p:sp>
    </p:spTree>
    <p:extLst>
      <p:ext uri="{BB962C8B-B14F-4D97-AF65-F5344CB8AC3E}">
        <p14:creationId xmlns:p14="http://schemas.microsoft.com/office/powerpoint/2010/main" val="23023715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text&#10;&#10;Description automatically generated">
            <a:extLst>
              <a:ext uri="{FF2B5EF4-FFF2-40B4-BE49-F238E27FC236}">
                <a16:creationId xmlns:a16="http://schemas.microsoft.com/office/drawing/2014/main" id="{5AC49BEA-F57C-342E-D548-A15186C6C125}"/>
              </a:ext>
            </a:extLst>
          </p:cNvPr>
          <p:cNvPicPr>
            <a:picLocks noChangeAspect="1"/>
          </p:cNvPicPr>
          <p:nvPr/>
        </p:nvPicPr>
        <p:blipFill>
          <a:blip r:embed="rId2" cstate="hqprint">
            <a:extLst>
              <a:ext uri="{28A0092B-C50C-407E-A947-70E740481C1C}">
                <a14:useLocalDpi xmlns:a14="http://schemas.microsoft.com/office/drawing/2010/main"/>
              </a:ext>
            </a:extLst>
          </a:blip>
          <a:stretch>
            <a:fillRect/>
          </a:stretch>
        </p:blipFill>
        <p:spPr>
          <a:xfrm>
            <a:off x="10422587" y="593479"/>
            <a:ext cx="1367631" cy="735102"/>
          </a:xfrm>
          <a:prstGeom prst="rect">
            <a:avLst/>
          </a:prstGeom>
        </p:spPr>
      </p:pic>
      <p:pic>
        <p:nvPicPr>
          <p:cNvPr id="6" name="Picture 5" descr="Logo&#10;&#10;Description automatically generated">
            <a:extLst>
              <a:ext uri="{FF2B5EF4-FFF2-40B4-BE49-F238E27FC236}">
                <a16:creationId xmlns:a16="http://schemas.microsoft.com/office/drawing/2014/main" id="{F6A9CA0E-7E68-154C-1A2A-D1502A6A54F5}"/>
              </a:ext>
            </a:extLst>
          </p:cNvPr>
          <p:cNvPicPr>
            <a:picLocks noChangeAspect="1"/>
          </p:cNvPicPr>
          <p:nvPr/>
        </p:nvPicPr>
        <p:blipFill>
          <a:blip r:embed="rId3" cstate="hqprint">
            <a:extLst>
              <a:ext uri="{28A0092B-C50C-407E-A947-70E740481C1C}">
                <a14:useLocalDpi xmlns:a14="http://schemas.microsoft.com/office/drawing/2010/main"/>
              </a:ext>
            </a:extLst>
          </a:blip>
          <a:stretch>
            <a:fillRect/>
          </a:stretch>
        </p:blipFill>
        <p:spPr>
          <a:xfrm>
            <a:off x="9644367" y="701346"/>
            <a:ext cx="778220" cy="762172"/>
          </a:xfrm>
          <a:prstGeom prst="rect">
            <a:avLst/>
          </a:prstGeom>
        </p:spPr>
      </p:pic>
      <p:sp>
        <p:nvSpPr>
          <p:cNvPr id="7" name="Espace réservé du texte 1">
            <a:extLst>
              <a:ext uri="{FF2B5EF4-FFF2-40B4-BE49-F238E27FC236}">
                <a16:creationId xmlns:a16="http://schemas.microsoft.com/office/drawing/2014/main" id="{CB1C95EC-1356-9C04-EEE0-2D554689D541}"/>
              </a:ext>
            </a:extLst>
          </p:cNvPr>
          <p:cNvSpPr txBox="1">
            <a:spLocks/>
          </p:cNvSpPr>
          <p:nvPr/>
        </p:nvSpPr>
        <p:spPr>
          <a:xfrm>
            <a:off x="4215880" y="1135889"/>
            <a:ext cx="3760239" cy="594400"/>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KE" sz="2000">
                <a:solidFill>
                  <a:srgbClr val="005689"/>
                </a:solidFill>
                <a:latin typeface="Fredoka One" panose="02000000000000000000" pitchFamily="2" charset="77"/>
              </a:rPr>
              <a:t>Urban Thinkers Schedule </a:t>
            </a:r>
            <a:endParaRPr lang="en-GB" sz="1600" dirty="0">
              <a:solidFill>
                <a:srgbClr val="005689"/>
              </a:solidFill>
              <a:latin typeface="Fredoka One" panose="02000000000000000000" pitchFamily="2" charset="77"/>
            </a:endParaRPr>
          </a:p>
          <a:p>
            <a:pPr marL="0" indent="0">
              <a:buNone/>
            </a:pPr>
            <a:r>
              <a:rPr lang="en-US" sz="1600" dirty="0">
                <a:solidFill>
                  <a:srgbClr val="005689"/>
                </a:solidFill>
                <a:latin typeface="Fredoka One" panose="02000000000000000000" pitchFamily="2" charset="77"/>
              </a:rPr>
              <a:t>EXAMPLE</a:t>
            </a:r>
            <a:r>
              <a:rPr lang="fr-KE" sz="1600">
                <a:solidFill>
                  <a:srgbClr val="005689"/>
                </a:solidFill>
                <a:latin typeface="Fredoka One" panose="02000000000000000000" pitchFamily="2" charset="77"/>
              </a:rPr>
              <a:t> of </a:t>
            </a:r>
            <a:r>
              <a:rPr lang="en-US" sz="1600" dirty="0">
                <a:solidFill>
                  <a:srgbClr val="005689"/>
                </a:solidFill>
                <a:latin typeface="Fredoka One" panose="02000000000000000000" pitchFamily="2" charset="77"/>
              </a:rPr>
              <a:t>an </a:t>
            </a:r>
            <a:r>
              <a:rPr lang="en-US" sz="1600" u="sng" dirty="0">
                <a:solidFill>
                  <a:srgbClr val="005689"/>
                </a:solidFill>
                <a:latin typeface="Fredoka One" panose="02000000000000000000" pitchFamily="2" charset="77"/>
              </a:rPr>
              <a:t>in-presence</a:t>
            </a:r>
            <a:r>
              <a:rPr lang="fr-KE" sz="1600" u="sng">
                <a:solidFill>
                  <a:srgbClr val="005689"/>
                </a:solidFill>
                <a:latin typeface="Fredoka One" panose="02000000000000000000" pitchFamily="2" charset="77"/>
              </a:rPr>
              <a:t> UTC</a:t>
            </a:r>
            <a:endParaRPr lang="fr-KE" sz="1600" u="sng" dirty="0">
              <a:solidFill>
                <a:srgbClr val="005689"/>
              </a:solidFill>
              <a:latin typeface="Fredoka One" panose="02000000000000000000" pitchFamily="2" charset="77"/>
            </a:endParaRPr>
          </a:p>
        </p:txBody>
      </p:sp>
      <p:sp>
        <p:nvSpPr>
          <p:cNvPr id="8" name="TextBox 7">
            <a:extLst>
              <a:ext uri="{FF2B5EF4-FFF2-40B4-BE49-F238E27FC236}">
                <a16:creationId xmlns:a16="http://schemas.microsoft.com/office/drawing/2014/main" id="{B798FA44-0C54-6493-C4EF-68F9CB89DDF6}"/>
              </a:ext>
            </a:extLst>
          </p:cNvPr>
          <p:cNvSpPr txBox="1"/>
          <p:nvPr/>
        </p:nvSpPr>
        <p:spPr>
          <a:xfrm>
            <a:off x="551634" y="3796556"/>
            <a:ext cx="1821440" cy="830997"/>
          </a:xfrm>
          <a:prstGeom prst="rect">
            <a:avLst/>
          </a:prstGeom>
          <a:noFill/>
        </p:spPr>
        <p:txBody>
          <a:bodyPr wrap="square" rtlCol="0">
            <a:spAutoFit/>
          </a:bodyPr>
          <a:lstStyle/>
          <a:p>
            <a:pPr algn="ctr"/>
            <a:r>
              <a:rPr lang="en-KE" sz="1600" dirty="0">
                <a:solidFill>
                  <a:srgbClr val="005689"/>
                </a:solidFill>
                <a:latin typeface="Fredoka One" panose="02000000000000000000" pitchFamily="2" charset="77"/>
              </a:rPr>
              <a:t>URBAN THINKERS SESSION 1</a:t>
            </a:r>
          </a:p>
        </p:txBody>
      </p:sp>
      <p:sp>
        <p:nvSpPr>
          <p:cNvPr id="9" name="TextBox 6">
            <a:extLst>
              <a:ext uri="{FF2B5EF4-FFF2-40B4-BE49-F238E27FC236}">
                <a16:creationId xmlns:a16="http://schemas.microsoft.com/office/drawing/2014/main" id="{90CF34B0-9C36-BB3F-84E2-49A1BD305E11}"/>
              </a:ext>
            </a:extLst>
          </p:cNvPr>
          <p:cNvSpPr txBox="1"/>
          <p:nvPr/>
        </p:nvSpPr>
        <p:spPr>
          <a:xfrm>
            <a:off x="5350483" y="3970076"/>
            <a:ext cx="2315057" cy="400110"/>
          </a:xfrm>
          <a:prstGeom prst="rect">
            <a:avLst/>
          </a:prstGeom>
          <a:noFill/>
        </p:spPr>
        <p:txBody>
          <a:bodyPr wrap="none" rtlCol="0">
            <a:spAutoFit/>
          </a:bodyPr>
          <a:lstStyle/>
          <a:p>
            <a:r>
              <a:rPr lang="en-KE" sz="2000" dirty="0">
                <a:solidFill>
                  <a:srgbClr val="005689"/>
                </a:solidFill>
                <a:latin typeface="Fredoka One" panose="02000000000000000000" pitchFamily="2" charset="77"/>
              </a:rPr>
              <a:t>ROUND-TABLE 1</a:t>
            </a:r>
          </a:p>
        </p:txBody>
      </p:sp>
      <p:sp>
        <p:nvSpPr>
          <p:cNvPr id="10" name="TextBox 8">
            <a:extLst>
              <a:ext uri="{FF2B5EF4-FFF2-40B4-BE49-F238E27FC236}">
                <a16:creationId xmlns:a16="http://schemas.microsoft.com/office/drawing/2014/main" id="{E96AEE29-F11B-2CAE-B32E-FD5C6EC3E6D7}"/>
              </a:ext>
            </a:extLst>
          </p:cNvPr>
          <p:cNvSpPr txBox="1"/>
          <p:nvPr/>
        </p:nvSpPr>
        <p:spPr>
          <a:xfrm>
            <a:off x="8607477" y="4262603"/>
            <a:ext cx="2644819" cy="400110"/>
          </a:xfrm>
          <a:prstGeom prst="rect">
            <a:avLst/>
          </a:prstGeom>
          <a:noFill/>
        </p:spPr>
        <p:txBody>
          <a:bodyPr wrap="square" rtlCol="0">
            <a:spAutoFit/>
          </a:bodyPr>
          <a:lstStyle/>
          <a:p>
            <a:pPr algn="ctr"/>
            <a:r>
              <a:rPr lang="en-KE" sz="2000" dirty="0">
                <a:solidFill>
                  <a:srgbClr val="005689"/>
                </a:solidFill>
                <a:latin typeface="Fredoka One" panose="02000000000000000000" pitchFamily="2" charset="77"/>
              </a:rPr>
              <a:t>ACTION DAY</a:t>
            </a:r>
          </a:p>
        </p:txBody>
      </p:sp>
      <p:sp>
        <p:nvSpPr>
          <p:cNvPr id="11" name="TextBox 13">
            <a:extLst>
              <a:ext uri="{FF2B5EF4-FFF2-40B4-BE49-F238E27FC236}">
                <a16:creationId xmlns:a16="http://schemas.microsoft.com/office/drawing/2014/main" id="{A8FFF788-6855-DDB9-AEDB-95A1BFC36C04}"/>
              </a:ext>
            </a:extLst>
          </p:cNvPr>
          <p:cNvSpPr txBox="1"/>
          <p:nvPr/>
        </p:nvSpPr>
        <p:spPr>
          <a:xfrm>
            <a:off x="1510289" y="2980719"/>
            <a:ext cx="1786066" cy="523220"/>
          </a:xfrm>
          <a:prstGeom prst="rect">
            <a:avLst/>
          </a:prstGeom>
          <a:noFill/>
        </p:spPr>
        <p:txBody>
          <a:bodyPr wrap="none" rtlCol="0">
            <a:spAutoFit/>
          </a:bodyPr>
          <a:lstStyle/>
          <a:p>
            <a:r>
              <a:rPr lang="en-KE" sz="2800" dirty="0">
                <a:solidFill>
                  <a:srgbClr val="005689"/>
                </a:solidFill>
                <a:latin typeface="Fredoka One" panose="02000000000000000000" pitchFamily="2" charset="77"/>
              </a:rPr>
              <a:t>OPENING</a:t>
            </a:r>
          </a:p>
        </p:txBody>
      </p:sp>
      <p:sp>
        <p:nvSpPr>
          <p:cNvPr id="12" name="TextBox 2">
            <a:extLst>
              <a:ext uri="{FF2B5EF4-FFF2-40B4-BE49-F238E27FC236}">
                <a16:creationId xmlns:a16="http://schemas.microsoft.com/office/drawing/2014/main" id="{962E9AAA-A59B-028B-C1E2-95BA556C57AF}"/>
              </a:ext>
            </a:extLst>
          </p:cNvPr>
          <p:cNvSpPr txBox="1"/>
          <p:nvPr/>
        </p:nvSpPr>
        <p:spPr>
          <a:xfrm>
            <a:off x="1594447" y="4989653"/>
            <a:ext cx="1617751" cy="338554"/>
          </a:xfrm>
          <a:prstGeom prst="rect">
            <a:avLst/>
          </a:prstGeom>
          <a:noFill/>
        </p:spPr>
        <p:txBody>
          <a:bodyPr wrap="none" rtlCol="0">
            <a:spAutoFit/>
          </a:bodyPr>
          <a:lstStyle/>
          <a:p>
            <a:r>
              <a:rPr lang="en-KE" sz="1600" dirty="0">
                <a:solidFill>
                  <a:srgbClr val="005689"/>
                </a:solidFill>
                <a:latin typeface="Fredoka One" panose="02000000000000000000" pitchFamily="2" charset="77"/>
              </a:rPr>
              <a:t>LUNCH BREAK</a:t>
            </a:r>
          </a:p>
        </p:txBody>
      </p:sp>
      <p:sp>
        <p:nvSpPr>
          <p:cNvPr id="13" name="TextBox 15">
            <a:extLst>
              <a:ext uri="{FF2B5EF4-FFF2-40B4-BE49-F238E27FC236}">
                <a16:creationId xmlns:a16="http://schemas.microsoft.com/office/drawing/2014/main" id="{657E52BC-6BBF-1BD9-CE69-32FFC202C9DF}"/>
              </a:ext>
            </a:extLst>
          </p:cNvPr>
          <p:cNvSpPr txBox="1"/>
          <p:nvPr/>
        </p:nvSpPr>
        <p:spPr>
          <a:xfrm>
            <a:off x="1599807" y="6080416"/>
            <a:ext cx="1539204" cy="338554"/>
          </a:xfrm>
          <a:prstGeom prst="rect">
            <a:avLst/>
          </a:prstGeom>
          <a:noFill/>
        </p:spPr>
        <p:txBody>
          <a:bodyPr wrap="none" rtlCol="0">
            <a:spAutoFit/>
          </a:bodyPr>
          <a:lstStyle/>
          <a:p>
            <a:r>
              <a:rPr lang="en-KE" sz="1600" dirty="0">
                <a:solidFill>
                  <a:srgbClr val="005689"/>
                </a:solidFill>
                <a:latin typeface="Fredoka One" panose="02000000000000000000" pitchFamily="2" charset="77"/>
              </a:rPr>
              <a:t>URBAN LAB 2</a:t>
            </a:r>
          </a:p>
        </p:txBody>
      </p:sp>
      <p:sp>
        <p:nvSpPr>
          <p:cNvPr id="14" name="TextBox 16">
            <a:extLst>
              <a:ext uri="{FF2B5EF4-FFF2-40B4-BE49-F238E27FC236}">
                <a16:creationId xmlns:a16="http://schemas.microsoft.com/office/drawing/2014/main" id="{03EE205C-CF78-5CBF-C8B2-33AF4786D53E}"/>
              </a:ext>
            </a:extLst>
          </p:cNvPr>
          <p:cNvSpPr txBox="1"/>
          <p:nvPr/>
        </p:nvSpPr>
        <p:spPr>
          <a:xfrm>
            <a:off x="2581946" y="5655147"/>
            <a:ext cx="1539204" cy="338554"/>
          </a:xfrm>
          <a:prstGeom prst="rect">
            <a:avLst/>
          </a:prstGeom>
          <a:noFill/>
        </p:spPr>
        <p:txBody>
          <a:bodyPr wrap="none" rtlCol="0">
            <a:spAutoFit/>
          </a:bodyPr>
          <a:lstStyle/>
          <a:p>
            <a:r>
              <a:rPr lang="en-KE" sz="1600" dirty="0">
                <a:solidFill>
                  <a:srgbClr val="005689"/>
                </a:solidFill>
                <a:latin typeface="Fredoka One" panose="02000000000000000000" pitchFamily="2" charset="77"/>
              </a:rPr>
              <a:t>URBAN LAB 3</a:t>
            </a:r>
          </a:p>
        </p:txBody>
      </p:sp>
      <p:sp>
        <p:nvSpPr>
          <p:cNvPr id="15" name="TextBox 17">
            <a:extLst>
              <a:ext uri="{FF2B5EF4-FFF2-40B4-BE49-F238E27FC236}">
                <a16:creationId xmlns:a16="http://schemas.microsoft.com/office/drawing/2014/main" id="{46FB9C1A-6A9E-0AC2-7792-A07206CE26E8}"/>
              </a:ext>
            </a:extLst>
          </p:cNvPr>
          <p:cNvSpPr txBox="1"/>
          <p:nvPr/>
        </p:nvSpPr>
        <p:spPr>
          <a:xfrm>
            <a:off x="2581946" y="3831716"/>
            <a:ext cx="1539204" cy="830997"/>
          </a:xfrm>
          <a:prstGeom prst="rect">
            <a:avLst/>
          </a:prstGeom>
          <a:noFill/>
        </p:spPr>
        <p:txBody>
          <a:bodyPr wrap="square" rtlCol="0">
            <a:spAutoFit/>
          </a:bodyPr>
          <a:lstStyle/>
          <a:p>
            <a:pPr algn="ctr"/>
            <a:r>
              <a:rPr lang="en-KE" sz="1600" dirty="0">
                <a:solidFill>
                  <a:srgbClr val="005689"/>
                </a:solidFill>
                <a:latin typeface="Fredoka One" panose="02000000000000000000" pitchFamily="2" charset="77"/>
              </a:rPr>
              <a:t>URBAN THINKERS SESSION 2</a:t>
            </a:r>
          </a:p>
        </p:txBody>
      </p:sp>
      <p:sp>
        <p:nvSpPr>
          <p:cNvPr id="16" name="TextBox 18">
            <a:extLst>
              <a:ext uri="{FF2B5EF4-FFF2-40B4-BE49-F238E27FC236}">
                <a16:creationId xmlns:a16="http://schemas.microsoft.com/office/drawing/2014/main" id="{D28D9C63-53A0-DE26-C1F6-888F3C6AD317}"/>
              </a:ext>
            </a:extLst>
          </p:cNvPr>
          <p:cNvSpPr txBox="1"/>
          <p:nvPr/>
        </p:nvSpPr>
        <p:spPr>
          <a:xfrm>
            <a:off x="5618425" y="3015227"/>
            <a:ext cx="1619353" cy="646331"/>
          </a:xfrm>
          <a:prstGeom prst="rect">
            <a:avLst/>
          </a:prstGeom>
          <a:noFill/>
        </p:spPr>
        <p:txBody>
          <a:bodyPr wrap="none" rtlCol="0">
            <a:spAutoFit/>
          </a:bodyPr>
          <a:lstStyle/>
          <a:p>
            <a:pPr algn="ctr"/>
            <a:r>
              <a:rPr lang="en-KE" dirty="0">
                <a:solidFill>
                  <a:srgbClr val="005689"/>
                </a:solidFill>
                <a:latin typeface="Fredoka One" panose="02000000000000000000" pitchFamily="2" charset="77"/>
              </a:rPr>
              <a:t>SUMMARY </a:t>
            </a:r>
            <a:endParaRPr lang="fr-FR" dirty="0">
              <a:solidFill>
                <a:srgbClr val="005689"/>
              </a:solidFill>
              <a:latin typeface="Fredoka One" panose="02000000000000000000" pitchFamily="2" charset="77"/>
            </a:endParaRPr>
          </a:p>
          <a:p>
            <a:pPr algn="ctr"/>
            <a:r>
              <a:rPr lang="en-KE" dirty="0">
                <a:solidFill>
                  <a:srgbClr val="005689"/>
                </a:solidFill>
                <a:latin typeface="Fredoka One" panose="02000000000000000000" pitchFamily="2" charset="77"/>
              </a:rPr>
              <a:t>FROM DAY 1</a:t>
            </a:r>
          </a:p>
        </p:txBody>
      </p:sp>
      <p:sp>
        <p:nvSpPr>
          <p:cNvPr id="17" name="TextBox 20">
            <a:extLst>
              <a:ext uri="{FF2B5EF4-FFF2-40B4-BE49-F238E27FC236}">
                <a16:creationId xmlns:a16="http://schemas.microsoft.com/office/drawing/2014/main" id="{171028C5-492B-52D0-45BA-3BA003C9F356}"/>
              </a:ext>
            </a:extLst>
          </p:cNvPr>
          <p:cNvSpPr txBox="1"/>
          <p:nvPr/>
        </p:nvSpPr>
        <p:spPr>
          <a:xfrm>
            <a:off x="5299318" y="5374726"/>
            <a:ext cx="2367956" cy="400110"/>
          </a:xfrm>
          <a:prstGeom prst="rect">
            <a:avLst/>
          </a:prstGeom>
          <a:noFill/>
        </p:spPr>
        <p:txBody>
          <a:bodyPr wrap="none" rtlCol="0">
            <a:spAutoFit/>
          </a:bodyPr>
          <a:lstStyle/>
          <a:p>
            <a:r>
              <a:rPr lang="en-KE" sz="2000" dirty="0">
                <a:solidFill>
                  <a:srgbClr val="005689"/>
                </a:solidFill>
                <a:latin typeface="Fredoka One" panose="02000000000000000000" pitchFamily="2" charset="77"/>
              </a:rPr>
              <a:t>ROUND-TABLE 2</a:t>
            </a:r>
          </a:p>
        </p:txBody>
      </p:sp>
      <p:sp>
        <p:nvSpPr>
          <p:cNvPr id="18" name="ZoneTexte 15">
            <a:extLst>
              <a:ext uri="{FF2B5EF4-FFF2-40B4-BE49-F238E27FC236}">
                <a16:creationId xmlns:a16="http://schemas.microsoft.com/office/drawing/2014/main" id="{93666BF9-BE81-967B-E345-8AE1BA420D21}"/>
              </a:ext>
            </a:extLst>
          </p:cNvPr>
          <p:cNvSpPr txBox="1"/>
          <p:nvPr/>
        </p:nvSpPr>
        <p:spPr>
          <a:xfrm>
            <a:off x="1835543" y="2231652"/>
            <a:ext cx="1716709" cy="523220"/>
          </a:xfrm>
          <a:prstGeom prst="rect">
            <a:avLst/>
          </a:prstGeom>
          <a:noFill/>
        </p:spPr>
        <p:txBody>
          <a:bodyPr wrap="square" rtlCol="0">
            <a:spAutoFit/>
          </a:bodyPr>
          <a:lstStyle/>
          <a:p>
            <a:r>
              <a:rPr lang="fr-KE" sz="2800" u="sng" dirty="0">
                <a:solidFill>
                  <a:srgbClr val="005689"/>
                </a:solidFill>
                <a:latin typeface="Fredoka One" panose="02000000000000000000" pitchFamily="2" charset="77"/>
              </a:rPr>
              <a:t>DAY 1</a:t>
            </a:r>
          </a:p>
        </p:txBody>
      </p:sp>
      <p:sp>
        <p:nvSpPr>
          <p:cNvPr id="19" name="TextBox 15">
            <a:extLst>
              <a:ext uri="{FF2B5EF4-FFF2-40B4-BE49-F238E27FC236}">
                <a16:creationId xmlns:a16="http://schemas.microsoft.com/office/drawing/2014/main" id="{596469E7-7549-AF96-347A-E190679BEB00}"/>
              </a:ext>
            </a:extLst>
          </p:cNvPr>
          <p:cNvSpPr txBox="1"/>
          <p:nvPr/>
        </p:nvSpPr>
        <p:spPr>
          <a:xfrm>
            <a:off x="713591" y="5629228"/>
            <a:ext cx="1497526" cy="338554"/>
          </a:xfrm>
          <a:prstGeom prst="rect">
            <a:avLst/>
          </a:prstGeom>
          <a:noFill/>
        </p:spPr>
        <p:txBody>
          <a:bodyPr wrap="none" rtlCol="0">
            <a:spAutoFit/>
          </a:bodyPr>
          <a:lstStyle/>
          <a:p>
            <a:r>
              <a:rPr lang="en-KE" sz="1600" dirty="0">
                <a:solidFill>
                  <a:srgbClr val="005689"/>
                </a:solidFill>
                <a:latin typeface="Fredoka One" panose="02000000000000000000" pitchFamily="2" charset="77"/>
              </a:rPr>
              <a:t>URBAN LAB </a:t>
            </a:r>
            <a:r>
              <a:rPr lang="fr-FR" sz="1600" dirty="0">
                <a:solidFill>
                  <a:srgbClr val="005689"/>
                </a:solidFill>
                <a:latin typeface="Fredoka One" panose="02000000000000000000" pitchFamily="2" charset="77"/>
              </a:rPr>
              <a:t>1</a:t>
            </a:r>
            <a:endParaRPr lang="en-KE" sz="1600" dirty="0">
              <a:solidFill>
                <a:srgbClr val="005689"/>
              </a:solidFill>
              <a:latin typeface="Fredoka One" panose="02000000000000000000" pitchFamily="2" charset="77"/>
            </a:endParaRPr>
          </a:p>
        </p:txBody>
      </p:sp>
      <p:sp>
        <p:nvSpPr>
          <p:cNvPr id="20" name="TextBox 2">
            <a:extLst>
              <a:ext uri="{FF2B5EF4-FFF2-40B4-BE49-F238E27FC236}">
                <a16:creationId xmlns:a16="http://schemas.microsoft.com/office/drawing/2014/main" id="{18D8B1C9-C39C-FA4E-363F-5E936DECE093}"/>
              </a:ext>
            </a:extLst>
          </p:cNvPr>
          <p:cNvSpPr txBox="1"/>
          <p:nvPr/>
        </p:nvSpPr>
        <p:spPr>
          <a:xfrm>
            <a:off x="5614308" y="4805863"/>
            <a:ext cx="1617751" cy="338554"/>
          </a:xfrm>
          <a:prstGeom prst="rect">
            <a:avLst/>
          </a:prstGeom>
          <a:noFill/>
        </p:spPr>
        <p:txBody>
          <a:bodyPr wrap="none" rtlCol="0">
            <a:spAutoFit/>
          </a:bodyPr>
          <a:lstStyle/>
          <a:p>
            <a:r>
              <a:rPr lang="en-KE" sz="1600" dirty="0">
                <a:solidFill>
                  <a:srgbClr val="005689"/>
                </a:solidFill>
                <a:latin typeface="Fredoka One" panose="02000000000000000000" pitchFamily="2" charset="77"/>
              </a:rPr>
              <a:t>LUNCH BREAK</a:t>
            </a:r>
          </a:p>
        </p:txBody>
      </p:sp>
      <p:sp>
        <p:nvSpPr>
          <p:cNvPr id="21" name="ZoneTexte 18">
            <a:extLst>
              <a:ext uri="{FF2B5EF4-FFF2-40B4-BE49-F238E27FC236}">
                <a16:creationId xmlns:a16="http://schemas.microsoft.com/office/drawing/2014/main" id="{DC21F221-22E9-5805-357D-8E738616D45B}"/>
              </a:ext>
            </a:extLst>
          </p:cNvPr>
          <p:cNvSpPr txBox="1"/>
          <p:nvPr/>
        </p:nvSpPr>
        <p:spPr>
          <a:xfrm>
            <a:off x="5815294" y="2185690"/>
            <a:ext cx="1716709" cy="523220"/>
          </a:xfrm>
          <a:prstGeom prst="rect">
            <a:avLst/>
          </a:prstGeom>
          <a:noFill/>
        </p:spPr>
        <p:txBody>
          <a:bodyPr wrap="square" rtlCol="0">
            <a:spAutoFit/>
          </a:bodyPr>
          <a:lstStyle/>
          <a:p>
            <a:r>
              <a:rPr lang="fr-KE" sz="2800" u="sng" dirty="0">
                <a:solidFill>
                  <a:srgbClr val="005689"/>
                </a:solidFill>
                <a:latin typeface="Fredoka One" panose="02000000000000000000" pitchFamily="2" charset="77"/>
              </a:rPr>
              <a:t>DAY 2</a:t>
            </a:r>
          </a:p>
        </p:txBody>
      </p:sp>
      <p:sp>
        <p:nvSpPr>
          <p:cNvPr id="22" name="ZoneTexte 19">
            <a:extLst>
              <a:ext uri="{FF2B5EF4-FFF2-40B4-BE49-F238E27FC236}">
                <a16:creationId xmlns:a16="http://schemas.microsoft.com/office/drawing/2014/main" id="{79502839-6104-C5E8-5D30-2A854B61E94B}"/>
              </a:ext>
            </a:extLst>
          </p:cNvPr>
          <p:cNvSpPr txBox="1"/>
          <p:nvPr/>
        </p:nvSpPr>
        <p:spPr>
          <a:xfrm>
            <a:off x="9272998" y="2199680"/>
            <a:ext cx="1716709" cy="523220"/>
          </a:xfrm>
          <a:prstGeom prst="rect">
            <a:avLst/>
          </a:prstGeom>
          <a:noFill/>
        </p:spPr>
        <p:txBody>
          <a:bodyPr wrap="square" rtlCol="0">
            <a:spAutoFit/>
          </a:bodyPr>
          <a:lstStyle/>
          <a:p>
            <a:r>
              <a:rPr lang="fr-KE" sz="2800" u="sng" dirty="0">
                <a:solidFill>
                  <a:srgbClr val="005689"/>
                </a:solidFill>
                <a:latin typeface="Fredoka One" panose="02000000000000000000" pitchFamily="2" charset="77"/>
              </a:rPr>
              <a:t>DAY 3</a:t>
            </a:r>
          </a:p>
        </p:txBody>
      </p:sp>
      <p:sp>
        <p:nvSpPr>
          <p:cNvPr id="23" name="TextBox 13">
            <a:extLst>
              <a:ext uri="{FF2B5EF4-FFF2-40B4-BE49-F238E27FC236}">
                <a16:creationId xmlns:a16="http://schemas.microsoft.com/office/drawing/2014/main" id="{8D53351B-616F-E0A1-CA9A-A3A68B465AD8}"/>
              </a:ext>
            </a:extLst>
          </p:cNvPr>
          <p:cNvSpPr txBox="1"/>
          <p:nvPr/>
        </p:nvSpPr>
        <p:spPr>
          <a:xfrm>
            <a:off x="9078314" y="5202547"/>
            <a:ext cx="1826141" cy="954107"/>
          </a:xfrm>
          <a:prstGeom prst="rect">
            <a:avLst/>
          </a:prstGeom>
          <a:noFill/>
        </p:spPr>
        <p:txBody>
          <a:bodyPr wrap="none" rtlCol="0">
            <a:spAutoFit/>
          </a:bodyPr>
          <a:lstStyle/>
          <a:p>
            <a:r>
              <a:rPr lang="fr-FR" sz="2800" dirty="0">
                <a:solidFill>
                  <a:srgbClr val="005689"/>
                </a:solidFill>
                <a:latin typeface="Fredoka One" panose="02000000000000000000" pitchFamily="2" charset="77"/>
              </a:rPr>
              <a:t>CLOSING </a:t>
            </a:r>
          </a:p>
          <a:p>
            <a:r>
              <a:rPr lang="fr-FR" sz="2800" dirty="0">
                <a:solidFill>
                  <a:srgbClr val="005689"/>
                </a:solidFill>
                <a:latin typeface="Fredoka One" panose="02000000000000000000" pitchFamily="2" charset="77"/>
              </a:rPr>
              <a:t>SESSION </a:t>
            </a:r>
            <a:endParaRPr lang="en-KE" sz="2800" dirty="0">
              <a:solidFill>
                <a:srgbClr val="005689"/>
              </a:solidFill>
              <a:latin typeface="Fredoka One" panose="02000000000000000000" pitchFamily="2" charset="77"/>
            </a:endParaRPr>
          </a:p>
        </p:txBody>
      </p:sp>
      <p:sp>
        <p:nvSpPr>
          <p:cNvPr id="24" name="TextBox 8">
            <a:extLst>
              <a:ext uri="{FF2B5EF4-FFF2-40B4-BE49-F238E27FC236}">
                <a16:creationId xmlns:a16="http://schemas.microsoft.com/office/drawing/2014/main" id="{6C4BEB66-1206-54E3-B701-50674828E3FD}"/>
              </a:ext>
            </a:extLst>
          </p:cNvPr>
          <p:cNvSpPr txBox="1"/>
          <p:nvPr/>
        </p:nvSpPr>
        <p:spPr>
          <a:xfrm>
            <a:off x="5034582" y="6049638"/>
            <a:ext cx="2770060" cy="369332"/>
          </a:xfrm>
          <a:prstGeom prst="rect">
            <a:avLst/>
          </a:prstGeom>
          <a:noFill/>
        </p:spPr>
        <p:txBody>
          <a:bodyPr wrap="square" rtlCol="0">
            <a:spAutoFit/>
          </a:bodyPr>
          <a:lstStyle/>
          <a:p>
            <a:pPr algn="ctr"/>
            <a:r>
              <a:rPr lang="fr-FR" dirty="0">
                <a:solidFill>
                  <a:srgbClr val="005689"/>
                </a:solidFill>
                <a:latin typeface="Fredoka One" panose="02000000000000000000" pitchFamily="2" charset="77"/>
              </a:rPr>
              <a:t>URBAN CINEMA</a:t>
            </a:r>
            <a:endParaRPr lang="en-KE" dirty="0">
              <a:solidFill>
                <a:srgbClr val="005689"/>
              </a:solidFill>
              <a:latin typeface="Fredoka One" panose="02000000000000000000" pitchFamily="2" charset="77"/>
            </a:endParaRPr>
          </a:p>
        </p:txBody>
      </p:sp>
      <p:sp>
        <p:nvSpPr>
          <p:cNvPr id="25" name="TextBox 8">
            <a:extLst>
              <a:ext uri="{FF2B5EF4-FFF2-40B4-BE49-F238E27FC236}">
                <a16:creationId xmlns:a16="http://schemas.microsoft.com/office/drawing/2014/main" id="{0285E8F4-FEF2-5826-92CB-9F7F064A8992}"/>
              </a:ext>
            </a:extLst>
          </p:cNvPr>
          <p:cNvSpPr txBox="1"/>
          <p:nvPr/>
        </p:nvSpPr>
        <p:spPr>
          <a:xfrm>
            <a:off x="8606355" y="3015226"/>
            <a:ext cx="2770060" cy="646331"/>
          </a:xfrm>
          <a:prstGeom prst="rect">
            <a:avLst/>
          </a:prstGeom>
          <a:noFill/>
        </p:spPr>
        <p:txBody>
          <a:bodyPr wrap="square" rtlCol="0">
            <a:spAutoFit/>
          </a:bodyPr>
          <a:lstStyle/>
          <a:p>
            <a:pPr algn="ctr"/>
            <a:r>
              <a:rPr lang="fr-FR" dirty="0">
                <a:solidFill>
                  <a:srgbClr val="005689"/>
                </a:solidFill>
                <a:latin typeface="Fredoka One" panose="02000000000000000000" pitchFamily="2" charset="77"/>
              </a:rPr>
              <a:t>URBAN JOURNALISM </a:t>
            </a:r>
          </a:p>
          <a:p>
            <a:pPr algn="ctr"/>
            <a:r>
              <a:rPr lang="fr-FR" dirty="0">
                <a:solidFill>
                  <a:srgbClr val="005689"/>
                </a:solidFill>
                <a:latin typeface="Fredoka One" panose="02000000000000000000" pitchFamily="2" charset="77"/>
              </a:rPr>
              <a:t>ACADEMY WORKSHOP</a:t>
            </a:r>
            <a:endParaRPr lang="en-KE" dirty="0">
              <a:solidFill>
                <a:srgbClr val="005689"/>
              </a:solidFill>
              <a:latin typeface="Fredoka One" panose="02000000000000000000" pitchFamily="2" charset="77"/>
            </a:endParaRPr>
          </a:p>
        </p:txBody>
      </p:sp>
      <p:sp>
        <p:nvSpPr>
          <p:cNvPr id="26" name="Title 3">
            <a:extLst>
              <a:ext uri="{FF2B5EF4-FFF2-40B4-BE49-F238E27FC236}">
                <a16:creationId xmlns:a16="http://schemas.microsoft.com/office/drawing/2014/main" id="{0127530C-290A-5BB3-AE7F-6D00D37D220A}"/>
              </a:ext>
            </a:extLst>
          </p:cNvPr>
          <p:cNvSpPr txBox="1">
            <a:spLocks/>
          </p:cNvSpPr>
          <p:nvPr/>
        </p:nvSpPr>
        <p:spPr>
          <a:xfrm>
            <a:off x="3935458" y="693315"/>
            <a:ext cx="5994429" cy="76217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UTC</a:t>
            </a:r>
            <a:r>
              <a:rPr lang="en-KE" sz="2800" dirty="0">
                <a:solidFill>
                  <a:srgbClr val="00B2E2"/>
                </a:solidFill>
                <a:latin typeface="Fredoka One" panose="02000000000000000000" pitchFamily="2" charset="77"/>
              </a:rPr>
              <a:t> #</a:t>
            </a:r>
            <a:r>
              <a:rPr lang="en-KE" sz="2800" dirty="0">
                <a:solidFill>
                  <a:srgbClr val="005689"/>
                </a:solidFill>
                <a:latin typeface="Fredoka One" panose="02000000000000000000" pitchFamily="2" charset="77"/>
              </a:rPr>
              <a:t>Housing</a:t>
            </a:r>
            <a:r>
              <a:rPr lang="en-KE" sz="2800" dirty="0">
                <a:solidFill>
                  <a:srgbClr val="00B2E2"/>
                </a:solidFill>
                <a:latin typeface="Fredoka One" panose="02000000000000000000" pitchFamily="2" charset="77"/>
              </a:rPr>
              <a:t>Matters</a:t>
            </a:r>
            <a:br>
              <a:rPr lang="en-KE" sz="2800" dirty="0">
                <a:solidFill>
                  <a:srgbClr val="00B2E2"/>
                </a:solidFill>
                <a:latin typeface="Fredoka One" panose="02000000000000000000" pitchFamily="2" charset="77"/>
              </a:rPr>
            </a:br>
            <a:endParaRPr lang="en-KE" sz="2800" u="sng" dirty="0">
              <a:solidFill>
                <a:srgbClr val="005689"/>
              </a:solidFill>
            </a:endParaRPr>
          </a:p>
        </p:txBody>
      </p:sp>
      <p:cxnSp>
        <p:nvCxnSpPr>
          <p:cNvPr id="27" name="Straight Connector 26">
            <a:extLst>
              <a:ext uri="{FF2B5EF4-FFF2-40B4-BE49-F238E27FC236}">
                <a16:creationId xmlns:a16="http://schemas.microsoft.com/office/drawing/2014/main" id="{C40AA2D6-655F-7B3C-A4FB-81D9E38A19C9}"/>
              </a:ext>
            </a:extLst>
          </p:cNvPr>
          <p:cNvCxnSpPr/>
          <p:nvPr/>
        </p:nvCxnSpPr>
        <p:spPr>
          <a:xfrm>
            <a:off x="4815254" y="2480069"/>
            <a:ext cx="0" cy="3808110"/>
          </a:xfrm>
          <a:prstGeom prst="line">
            <a:avLst/>
          </a:prstGeom>
          <a:ln w="6350">
            <a:prstDash val="sysDot"/>
          </a:ln>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A16B2CEC-36A5-C559-9544-9E6497FFE3CC}"/>
              </a:ext>
            </a:extLst>
          </p:cNvPr>
          <p:cNvCxnSpPr/>
          <p:nvPr/>
        </p:nvCxnSpPr>
        <p:spPr>
          <a:xfrm>
            <a:off x="8108239" y="2491079"/>
            <a:ext cx="0" cy="3808110"/>
          </a:xfrm>
          <a:prstGeom prst="line">
            <a:avLst/>
          </a:prstGeom>
          <a:ln w="6350">
            <a:prstDash val="sysDot"/>
          </a:ln>
        </p:spPr>
        <p:style>
          <a:lnRef idx="2">
            <a:schemeClr val="accent1"/>
          </a:lnRef>
          <a:fillRef idx="0">
            <a:schemeClr val="accent1"/>
          </a:fillRef>
          <a:effectRef idx="1">
            <a:schemeClr val="accent1"/>
          </a:effectRef>
          <a:fontRef idx="minor">
            <a:schemeClr val="tx1"/>
          </a:fontRef>
        </p:style>
      </p:cxnSp>
      <p:sp>
        <p:nvSpPr>
          <p:cNvPr id="2" name="Title 3">
            <a:extLst>
              <a:ext uri="{FF2B5EF4-FFF2-40B4-BE49-F238E27FC236}">
                <a16:creationId xmlns:a16="http://schemas.microsoft.com/office/drawing/2014/main" id="{31B909C0-4BD9-FCD6-966B-B98D795A6E0A}"/>
              </a:ext>
            </a:extLst>
          </p:cNvPr>
          <p:cNvSpPr txBox="1">
            <a:spLocks/>
          </p:cNvSpPr>
          <p:nvPr/>
        </p:nvSpPr>
        <p:spPr>
          <a:xfrm>
            <a:off x="743249" y="524253"/>
            <a:ext cx="1665139"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U</a:t>
            </a:r>
            <a:r>
              <a:rPr lang="en-KE" sz="2800" dirty="0">
                <a:solidFill>
                  <a:srgbClr val="00B2E2"/>
                </a:solidFill>
                <a:latin typeface="Fredoka One" panose="02000000000000000000" pitchFamily="2" charset="77"/>
              </a:rPr>
              <a:t>RBAN</a:t>
            </a:r>
          </a:p>
        </p:txBody>
      </p:sp>
      <p:sp>
        <p:nvSpPr>
          <p:cNvPr id="3" name="Title 3">
            <a:extLst>
              <a:ext uri="{FF2B5EF4-FFF2-40B4-BE49-F238E27FC236}">
                <a16:creationId xmlns:a16="http://schemas.microsoft.com/office/drawing/2014/main" id="{0D0CA616-3603-8AFC-9225-4AEF27652BFF}"/>
              </a:ext>
            </a:extLst>
          </p:cNvPr>
          <p:cNvSpPr txBox="1">
            <a:spLocks/>
          </p:cNvSpPr>
          <p:nvPr/>
        </p:nvSpPr>
        <p:spPr>
          <a:xfrm>
            <a:off x="743248" y="882463"/>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T</a:t>
            </a:r>
            <a:r>
              <a:rPr lang="en-KE" sz="2800" dirty="0">
                <a:solidFill>
                  <a:srgbClr val="00B2E2"/>
                </a:solidFill>
                <a:latin typeface="Fredoka One" panose="02000000000000000000" pitchFamily="2" charset="77"/>
              </a:rPr>
              <a:t>HINKERS</a:t>
            </a:r>
          </a:p>
        </p:txBody>
      </p:sp>
      <p:sp>
        <p:nvSpPr>
          <p:cNvPr id="29" name="Title 3">
            <a:extLst>
              <a:ext uri="{FF2B5EF4-FFF2-40B4-BE49-F238E27FC236}">
                <a16:creationId xmlns:a16="http://schemas.microsoft.com/office/drawing/2014/main" id="{847D5229-3046-B824-D7DA-9E7CB33A96AA}"/>
              </a:ext>
            </a:extLst>
          </p:cNvPr>
          <p:cNvSpPr txBox="1">
            <a:spLocks/>
          </p:cNvSpPr>
          <p:nvPr/>
        </p:nvSpPr>
        <p:spPr>
          <a:xfrm>
            <a:off x="759290" y="1224339"/>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C</a:t>
            </a:r>
            <a:r>
              <a:rPr lang="en-KE" sz="2800" dirty="0">
                <a:solidFill>
                  <a:srgbClr val="00B2E2"/>
                </a:solidFill>
                <a:latin typeface="Fredoka One" panose="02000000000000000000" pitchFamily="2" charset="77"/>
              </a:rPr>
              <a:t>AMPUS</a:t>
            </a:r>
          </a:p>
        </p:txBody>
      </p:sp>
      <p:sp>
        <p:nvSpPr>
          <p:cNvPr id="30" name="Title 3">
            <a:extLst>
              <a:ext uri="{FF2B5EF4-FFF2-40B4-BE49-F238E27FC236}">
                <a16:creationId xmlns:a16="http://schemas.microsoft.com/office/drawing/2014/main" id="{3C41357B-100F-AFBA-1E2A-86345AF379C0}"/>
              </a:ext>
            </a:extLst>
          </p:cNvPr>
          <p:cNvSpPr txBox="1">
            <a:spLocks/>
          </p:cNvSpPr>
          <p:nvPr/>
        </p:nvSpPr>
        <p:spPr>
          <a:xfrm>
            <a:off x="-3361140" y="604118"/>
            <a:ext cx="10515600" cy="1325563"/>
          </a:xfrm>
          <a:prstGeom prst="rect">
            <a:avLst/>
          </a:prstGeom>
        </p:spPr>
        <p:txBody>
          <a:bodyPr spcFirstLastPara="1" vert="horz" wrap="square" lIns="0" tIns="0" rIns="0" bIns="0" rtlCol="0" anchor="b" anchorCtr="0">
            <a:normAutofit/>
          </a:bodyPr>
          <a:lstStyle>
            <a:lvl1pPr lvl="0" algn="ctr" defTabSz="914400" rtl="0" eaLnBrk="1" latinLnBrk="0" hangingPunct="1">
              <a:lnSpc>
                <a:spcPct val="90000"/>
              </a:lnSpc>
              <a:spcBef>
                <a:spcPts val="0"/>
              </a:spcBef>
              <a:spcAft>
                <a:spcPts val="0"/>
              </a:spcAft>
              <a:buSzPts val="3600"/>
              <a:buNone/>
              <a:defRPr sz="4800" kern="1200">
                <a:solidFill>
                  <a:schemeClr val="tx1"/>
                </a:solidFill>
                <a:latin typeface="+mj-lt"/>
                <a:ea typeface="+mj-ea"/>
                <a:cs typeface="+mj-cs"/>
              </a:defRPr>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r>
              <a:rPr lang="en-KE" sz="2000" dirty="0">
                <a:solidFill>
                  <a:srgbClr val="00B2E2"/>
                </a:solidFill>
                <a:latin typeface="Fredoka One" panose="02000000000000000000" pitchFamily="2" charset="77"/>
              </a:rPr>
              <a:t>#</a:t>
            </a:r>
            <a:r>
              <a:rPr lang="en-KE" sz="2000" dirty="0">
                <a:solidFill>
                  <a:srgbClr val="005689"/>
                </a:solidFill>
                <a:latin typeface="Fredoka One" panose="02000000000000000000" pitchFamily="2" charset="77"/>
              </a:rPr>
              <a:t>Housing</a:t>
            </a:r>
            <a:r>
              <a:rPr lang="en-KE" sz="2000" dirty="0">
                <a:solidFill>
                  <a:srgbClr val="00B2E2"/>
                </a:solidFill>
                <a:latin typeface="Fredoka One" panose="02000000000000000000" pitchFamily="2" charset="77"/>
              </a:rPr>
              <a:t>Matters</a:t>
            </a:r>
            <a:endParaRPr lang="en-KE" sz="1400" dirty="0"/>
          </a:p>
        </p:txBody>
      </p:sp>
      <p:sp>
        <p:nvSpPr>
          <p:cNvPr id="31" name="Title 3">
            <a:extLst>
              <a:ext uri="{FF2B5EF4-FFF2-40B4-BE49-F238E27FC236}">
                <a16:creationId xmlns:a16="http://schemas.microsoft.com/office/drawing/2014/main" id="{6FF7CDB4-D9CB-148A-31A5-2D1EC82B3B86}"/>
              </a:ext>
            </a:extLst>
          </p:cNvPr>
          <p:cNvSpPr txBox="1">
            <a:spLocks/>
          </p:cNvSpPr>
          <p:nvPr/>
        </p:nvSpPr>
        <p:spPr>
          <a:xfrm>
            <a:off x="2345151" y="633749"/>
            <a:ext cx="1892198" cy="17110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solidFill>
                  <a:srgbClr val="005689"/>
                </a:solidFill>
                <a:latin typeface="Fredoka One" panose="02000000000000000000" pitchFamily="2" charset="77"/>
              </a:rPr>
              <a:t>10</a:t>
            </a:r>
            <a:r>
              <a:rPr lang="en-KE" sz="4000" dirty="0">
                <a:solidFill>
                  <a:srgbClr val="005689"/>
                </a:solidFill>
                <a:latin typeface="Fredoka One" panose="02000000000000000000" pitchFamily="2" charset="77"/>
              </a:rPr>
              <a:t>.0</a:t>
            </a:r>
            <a:endParaRPr lang="en-KE" sz="4000" dirty="0">
              <a:solidFill>
                <a:srgbClr val="00B2E2"/>
              </a:solidFill>
              <a:latin typeface="Fredoka One" panose="02000000000000000000" pitchFamily="2" charset="77"/>
            </a:endParaRPr>
          </a:p>
        </p:txBody>
      </p:sp>
    </p:spTree>
    <p:extLst>
      <p:ext uri="{BB962C8B-B14F-4D97-AF65-F5344CB8AC3E}">
        <p14:creationId xmlns:p14="http://schemas.microsoft.com/office/powerpoint/2010/main" val="3242002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3293BC-C9AA-BF79-99B8-01A07D76456A}"/>
            </a:ext>
          </a:extLst>
        </p:cNvPr>
        <p:cNvGrpSpPr/>
        <p:nvPr/>
      </p:nvGrpSpPr>
      <p:grpSpPr>
        <a:xfrm>
          <a:off x="0" y="0"/>
          <a:ext cx="0" cy="0"/>
          <a:chOff x="0" y="0"/>
          <a:chExt cx="0" cy="0"/>
        </a:xfrm>
      </p:grpSpPr>
      <p:pic>
        <p:nvPicPr>
          <p:cNvPr id="5" name="Picture 4" descr="Logo&#10;&#10;Description automatically generated">
            <a:extLst>
              <a:ext uri="{FF2B5EF4-FFF2-40B4-BE49-F238E27FC236}">
                <a16:creationId xmlns:a16="http://schemas.microsoft.com/office/drawing/2014/main" id="{2669C272-549D-A836-38D7-8FB111F91C9F}"/>
              </a:ext>
            </a:extLst>
          </p:cNvPr>
          <p:cNvPicPr>
            <a:picLocks noChangeAspect="1"/>
          </p:cNvPicPr>
          <p:nvPr/>
        </p:nvPicPr>
        <p:blipFill>
          <a:blip r:embed="rId2" cstate="hqprint">
            <a:extLst>
              <a:ext uri="{28A0092B-C50C-407E-A947-70E740481C1C}">
                <a14:useLocalDpi xmlns:a14="http://schemas.microsoft.com/office/drawing/2010/main"/>
              </a:ext>
            </a:extLst>
          </a:blip>
          <a:stretch>
            <a:fillRect/>
          </a:stretch>
        </p:blipFill>
        <p:spPr>
          <a:xfrm>
            <a:off x="9545498" y="545298"/>
            <a:ext cx="749842" cy="735102"/>
          </a:xfrm>
          <a:prstGeom prst="rect">
            <a:avLst/>
          </a:prstGeom>
        </p:spPr>
      </p:pic>
      <p:pic>
        <p:nvPicPr>
          <p:cNvPr id="4" name="Picture 3" descr="A picture containing text&#10;&#10;Description automatically generated">
            <a:extLst>
              <a:ext uri="{FF2B5EF4-FFF2-40B4-BE49-F238E27FC236}">
                <a16:creationId xmlns:a16="http://schemas.microsoft.com/office/drawing/2014/main" id="{E3F48177-B4B8-E4B5-D057-B03E9E8C4433}"/>
              </a:ext>
            </a:extLst>
          </p:cNvPr>
          <p:cNvPicPr>
            <a:picLocks noChangeAspect="1"/>
          </p:cNvPicPr>
          <p:nvPr/>
        </p:nvPicPr>
        <p:blipFill>
          <a:blip r:embed="rId3" cstate="hqprint">
            <a:extLst>
              <a:ext uri="{28A0092B-C50C-407E-A947-70E740481C1C}">
                <a14:useLocalDpi xmlns:a14="http://schemas.microsoft.com/office/drawing/2010/main"/>
              </a:ext>
            </a:extLst>
          </a:blip>
          <a:stretch>
            <a:fillRect/>
          </a:stretch>
        </p:blipFill>
        <p:spPr>
          <a:xfrm>
            <a:off x="10423054" y="545298"/>
            <a:ext cx="1367631" cy="735102"/>
          </a:xfrm>
          <a:prstGeom prst="rect">
            <a:avLst/>
          </a:prstGeom>
        </p:spPr>
      </p:pic>
      <p:sp>
        <p:nvSpPr>
          <p:cNvPr id="7" name="Title 3">
            <a:extLst>
              <a:ext uri="{FF2B5EF4-FFF2-40B4-BE49-F238E27FC236}">
                <a16:creationId xmlns:a16="http://schemas.microsoft.com/office/drawing/2014/main" id="{85649DFC-066D-6E1C-DFC3-4CBF4343E6CF}"/>
              </a:ext>
            </a:extLst>
          </p:cNvPr>
          <p:cNvSpPr txBox="1">
            <a:spLocks/>
          </p:cNvSpPr>
          <p:nvPr/>
        </p:nvSpPr>
        <p:spPr>
          <a:xfrm>
            <a:off x="907212" y="4298445"/>
            <a:ext cx="10515600" cy="1325563"/>
          </a:xfrm>
          <a:prstGeom prst="rect">
            <a:avLst/>
          </a:prstGeom>
        </p:spPr>
        <p:txBody>
          <a:bodyPr spcFirstLastPara="1" vert="horz" wrap="square" lIns="0" tIns="0" rIns="0" bIns="0" rtlCol="0" anchor="b" anchorCtr="0">
            <a:normAutofit/>
          </a:bodyPr>
          <a:lstStyle>
            <a:lvl1pPr lvl="0" algn="ctr" defTabSz="914400" rtl="0" eaLnBrk="1" latinLnBrk="0" hangingPunct="1">
              <a:lnSpc>
                <a:spcPct val="90000"/>
              </a:lnSpc>
              <a:spcBef>
                <a:spcPts val="0"/>
              </a:spcBef>
              <a:spcAft>
                <a:spcPts val="0"/>
              </a:spcAft>
              <a:buSzPts val="3600"/>
              <a:buNone/>
              <a:defRPr sz="4800" kern="1200">
                <a:solidFill>
                  <a:schemeClr val="tx1"/>
                </a:solidFill>
                <a:latin typeface="+mj-lt"/>
                <a:ea typeface="+mj-ea"/>
                <a:cs typeface="+mj-cs"/>
              </a:defRPr>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br>
              <a:rPr lang="en-GB" sz="3200" b="1" kern="0" dirty="0">
                <a:solidFill>
                  <a:srgbClr val="005689"/>
                </a:solidFill>
                <a:latin typeface="Fredoka One" panose="02000000000000000000" pitchFamily="2" charset="77"/>
                <a:ea typeface="Calibri" panose="020F0502020204030204" pitchFamily="34" charset="0"/>
                <a:cs typeface="Calibri" panose="020F0502020204030204" pitchFamily="34" charset="0"/>
              </a:rPr>
            </a:br>
            <a:r>
              <a:rPr lang="en-GB" sz="2800" b="1" kern="0" dirty="0">
                <a:solidFill>
                  <a:srgbClr val="005689"/>
                </a:solidFill>
                <a:latin typeface="Fredoka One" panose="02000000000000000000" pitchFamily="2" charset="77"/>
                <a:ea typeface="Calibri" panose="020F0502020204030204" pitchFamily="34" charset="0"/>
                <a:cs typeface="Calibri" panose="020F0502020204030204" pitchFamily="34" charset="0"/>
              </a:rPr>
              <a:t>GUIDE 2025</a:t>
            </a:r>
            <a:endParaRPr lang="en-KE" sz="2800" dirty="0"/>
          </a:p>
        </p:txBody>
      </p:sp>
      <p:sp>
        <p:nvSpPr>
          <p:cNvPr id="10" name="TextBox 9">
            <a:extLst>
              <a:ext uri="{FF2B5EF4-FFF2-40B4-BE49-F238E27FC236}">
                <a16:creationId xmlns:a16="http://schemas.microsoft.com/office/drawing/2014/main" id="{09367163-93DA-B921-774C-6E7CEF2C452B}"/>
              </a:ext>
            </a:extLst>
          </p:cNvPr>
          <p:cNvSpPr txBox="1"/>
          <p:nvPr/>
        </p:nvSpPr>
        <p:spPr>
          <a:xfrm>
            <a:off x="3933451" y="5624008"/>
            <a:ext cx="6100762" cy="369332"/>
          </a:xfrm>
          <a:prstGeom prst="rect">
            <a:avLst/>
          </a:prstGeom>
          <a:noFill/>
        </p:spPr>
        <p:txBody>
          <a:bodyPr wrap="square">
            <a:spAutoFit/>
          </a:bodyPr>
          <a:lstStyle/>
          <a:p>
            <a:r>
              <a:rPr lang="en-KE" dirty="0">
                <a:solidFill>
                  <a:srgbClr val="005689"/>
                </a:solidFill>
              </a:rPr>
              <a:t>https://www.worldurbancampaign.org/utc</a:t>
            </a:r>
            <a:r>
              <a:rPr lang="en-US" dirty="0">
                <a:solidFill>
                  <a:srgbClr val="005689"/>
                </a:solidFill>
              </a:rPr>
              <a:t>10</a:t>
            </a:r>
            <a:endParaRPr lang="en-KE" dirty="0">
              <a:solidFill>
                <a:srgbClr val="005689"/>
              </a:solidFill>
            </a:endParaRPr>
          </a:p>
        </p:txBody>
      </p:sp>
      <p:sp>
        <p:nvSpPr>
          <p:cNvPr id="12" name="Title 3">
            <a:extLst>
              <a:ext uri="{FF2B5EF4-FFF2-40B4-BE49-F238E27FC236}">
                <a16:creationId xmlns:a16="http://schemas.microsoft.com/office/drawing/2014/main" id="{31130DEB-8C54-0670-6FBA-7F168C04EC7A}"/>
              </a:ext>
            </a:extLst>
          </p:cNvPr>
          <p:cNvSpPr txBox="1">
            <a:spLocks/>
          </p:cNvSpPr>
          <p:nvPr/>
        </p:nvSpPr>
        <p:spPr>
          <a:xfrm>
            <a:off x="4231564" y="2224954"/>
            <a:ext cx="4229981"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4800" dirty="0">
                <a:solidFill>
                  <a:srgbClr val="005689"/>
                </a:solidFill>
                <a:latin typeface="Fredoka One" panose="02000000000000000000" pitchFamily="2" charset="77"/>
              </a:rPr>
              <a:t>U</a:t>
            </a:r>
            <a:r>
              <a:rPr lang="en-KE" sz="4800" dirty="0">
                <a:solidFill>
                  <a:srgbClr val="00B2E2"/>
                </a:solidFill>
                <a:latin typeface="Fredoka One" panose="02000000000000000000" pitchFamily="2" charset="77"/>
              </a:rPr>
              <a:t>RBAN</a:t>
            </a:r>
          </a:p>
        </p:txBody>
      </p:sp>
      <p:sp>
        <p:nvSpPr>
          <p:cNvPr id="13" name="Title 3">
            <a:extLst>
              <a:ext uri="{FF2B5EF4-FFF2-40B4-BE49-F238E27FC236}">
                <a16:creationId xmlns:a16="http://schemas.microsoft.com/office/drawing/2014/main" id="{E8A39C73-4945-7532-B533-79C68A01FA9A}"/>
              </a:ext>
            </a:extLst>
          </p:cNvPr>
          <p:cNvSpPr txBox="1">
            <a:spLocks/>
          </p:cNvSpPr>
          <p:nvPr/>
        </p:nvSpPr>
        <p:spPr>
          <a:xfrm>
            <a:off x="4231564" y="2822583"/>
            <a:ext cx="5480459"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4800" dirty="0">
                <a:solidFill>
                  <a:srgbClr val="005689"/>
                </a:solidFill>
                <a:latin typeface="Fredoka One" panose="02000000000000000000" pitchFamily="2" charset="77"/>
              </a:rPr>
              <a:t>T</a:t>
            </a:r>
            <a:r>
              <a:rPr lang="en-KE" sz="4800" dirty="0">
                <a:solidFill>
                  <a:srgbClr val="00B2E2"/>
                </a:solidFill>
                <a:latin typeface="Fredoka One" panose="02000000000000000000" pitchFamily="2" charset="77"/>
              </a:rPr>
              <a:t>HINKERS</a:t>
            </a:r>
          </a:p>
        </p:txBody>
      </p:sp>
      <p:sp>
        <p:nvSpPr>
          <p:cNvPr id="14" name="Title 3">
            <a:extLst>
              <a:ext uri="{FF2B5EF4-FFF2-40B4-BE49-F238E27FC236}">
                <a16:creationId xmlns:a16="http://schemas.microsoft.com/office/drawing/2014/main" id="{1A28CACF-A1D6-D0A4-6037-0A10135E5A16}"/>
              </a:ext>
            </a:extLst>
          </p:cNvPr>
          <p:cNvSpPr txBox="1">
            <a:spLocks/>
          </p:cNvSpPr>
          <p:nvPr/>
        </p:nvSpPr>
        <p:spPr>
          <a:xfrm>
            <a:off x="4255167" y="3402517"/>
            <a:ext cx="4971179"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4800" dirty="0">
                <a:solidFill>
                  <a:srgbClr val="005689"/>
                </a:solidFill>
                <a:latin typeface="Fredoka One" panose="02000000000000000000" pitchFamily="2" charset="77"/>
              </a:rPr>
              <a:t>C</a:t>
            </a:r>
            <a:r>
              <a:rPr lang="en-KE" sz="4800" dirty="0">
                <a:solidFill>
                  <a:srgbClr val="00B2E2"/>
                </a:solidFill>
                <a:latin typeface="Fredoka One" panose="02000000000000000000" pitchFamily="2" charset="77"/>
              </a:rPr>
              <a:t>AMPUS</a:t>
            </a:r>
          </a:p>
        </p:txBody>
      </p:sp>
      <p:sp>
        <p:nvSpPr>
          <p:cNvPr id="15" name="Title 3">
            <a:extLst>
              <a:ext uri="{FF2B5EF4-FFF2-40B4-BE49-F238E27FC236}">
                <a16:creationId xmlns:a16="http://schemas.microsoft.com/office/drawing/2014/main" id="{7147838C-D7C5-1CD9-B600-A319EC4F9BC8}"/>
              </a:ext>
            </a:extLst>
          </p:cNvPr>
          <p:cNvSpPr txBox="1">
            <a:spLocks/>
          </p:cNvSpPr>
          <p:nvPr/>
        </p:nvSpPr>
        <p:spPr>
          <a:xfrm>
            <a:off x="838200" y="3849064"/>
            <a:ext cx="10515600" cy="1325563"/>
          </a:xfrm>
          <a:prstGeom prst="rect">
            <a:avLst/>
          </a:prstGeom>
        </p:spPr>
        <p:txBody>
          <a:bodyPr spcFirstLastPara="1" vert="horz" wrap="square" lIns="0" tIns="0" rIns="0" bIns="0" rtlCol="0" anchor="b" anchorCtr="0">
            <a:normAutofit/>
          </a:bodyPr>
          <a:lstStyle>
            <a:lvl1pPr lvl="0" algn="ctr" defTabSz="914400" rtl="0" eaLnBrk="1" latinLnBrk="0" hangingPunct="1">
              <a:lnSpc>
                <a:spcPct val="90000"/>
              </a:lnSpc>
              <a:spcBef>
                <a:spcPts val="0"/>
              </a:spcBef>
              <a:spcAft>
                <a:spcPts val="0"/>
              </a:spcAft>
              <a:buSzPts val="3600"/>
              <a:buNone/>
              <a:defRPr sz="4800" kern="1200">
                <a:solidFill>
                  <a:schemeClr val="tx1"/>
                </a:solidFill>
                <a:latin typeface="+mj-lt"/>
                <a:ea typeface="+mj-ea"/>
                <a:cs typeface="+mj-cs"/>
              </a:defRPr>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r>
              <a:rPr lang="en-KE" sz="4000" dirty="0">
                <a:solidFill>
                  <a:srgbClr val="00B2E2"/>
                </a:solidFill>
                <a:latin typeface="Fredoka One" panose="02000000000000000000" pitchFamily="2" charset="77"/>
              </a:rPr>
              <a:t>#</a:t>
            </a:r>
            <a:r>
              <a:rPr lang="en-KE" sz="4000" dirty="0">
                <a:solidFill>
                  <a:srgbClr val="005689"/>
                </a:solidFill>
                <a:latin typeface="Fredoka One" panose="02000000000000000000" pitchFamily="2" charset="77"/>
              </a:rPr>
              <a:t>Housing</a:t>
            </a:r>
            <a:r>
              <a:rPr lang="en-KE" sz="4000" dirty="0">
                <a:solidFill>
                  <a:srgbClr val="00B2E2"/>
                </a:solidFill>
                <a:latin typeface="Fredoka One" panose="02000000000000000000" pitchFamily="2" charset="77"/>
              </a:rPr>
              <a:t>Matters</a:t>
            </a:r>
            <a:endParaRPr lang="en-KE" sz="2800" dirty="0"/>
          </a:p>
        </p:txBody>
      </p:sp>
      <p:sp>
        <p:nvSpPr>
          <p:cNvPr id="16" name="Title 3">
            <a:extLst>
              <a:ext uri="{FF2B5EF4-FFF2-40B4-BE49-F238E27FC236}">
                <a16:creationId xmlns:a16="http://schemas.microsoft.com/office/drawing/2014/main" id="{D77B6DF9-C65A-1B7E-7D8E-FB810244C9A8}"/>
              </a:ext>
            </a:extLst>
          </p:cNvPr>
          <p:cNvSpPr txBox="1">
            <a:spLocks/>
          </p:cNvSpPr>
          <p:nvPr/>
        </p:nvSpPr>
        <p:spPr>
          <a:xfrm>
            <a:off x="6946930" y="2856009"/>
            <a:ext cx="1892198" cy="17110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6600" dirty="0">
                <a:solidFill>
                  <a:srgbClr val="005689"/>
                </a:solidFill>
                <a:latin typeface="Fredoka One" panose="02000000000000000000" pitchFamily="2" charset="77"/>
              </a:rPr>
              <a:t>10</a:t>
            </a:r>
            <a:r>
              <a:rPr lang="en-KE" sz="6600" dirty="0">
                <a:solidFill>
                  <a:srgbClr val="005689"/>
                </a:solidFill>
                <a:latin typeface="Fredoka One" panose="02000000000000000000" pitchFamily="2" charset="77"/>
              </a:rPr>
              <a:t>.0</a:t>
            </a:r>
            <a:endParaRPr lang="en-KE" sz="6600" dirty="0">
              <a:solidFill>
                <a:srgbClr val="00B2E2"/>
              </a:solidFill>
              <a:latin typeface="Fredoka One" panose="02000000000000000000" pitchFamily="2" charset="77"/>
            </a:endParaRPr>
          </a:p>
        </p:txBody>
      </p:sp>
    </p:spTree>
    <p:extLst>
      <p:ext uri="{BB962C8B-B14F-4D97-AF65-F5344CB8AC3E}">
        <p14:creationId xmlns:p14="http://schemas.microsoft.com/office/powerpoint/2010/main" val="31700969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46BB68-7BFA-ABB5-B2F1-23E36F714809}"/>
            </a:ext>
          </a:extLst>
        </p:cNvPr>
        <p:cNvGrpSpPr/>
        <p:nvPr/>
      </p:nvGrpSpPr>
      <p:grpSpPr>
        <a:xfrm>
          <a:off x="0" y="0"/>
          <a:ext cx="0" cy="0"/>
          <a:chOff x="0" y="0"/>
          <a:chExt cx="0" cy="0"/>
        </a:xfrm>
      </p:grpSpPr>
      <p:pic>
        <p:nvPicPr>
          <p:cNvPr id="5" name="Picture 4" descr="A picture containing text&#10;&#10;Description automatically generated">
            <a:extLst>
              <a:ext uri="{FF2B5EF4-FFF2-40B4-BE49-F238E27FC236}">
                <a16:creationId xmlns:a16="http://schemas.microsoft.com/office/drawing/2014/main" id="{B9E189C5-35FB-F953-723C-4CC62C9531D0}"/>
              </a:ext>
            </a:extLst>
          </p:cNvPr>
          <p:cNvPicPr>
            <a:picLocks noChangeAspect="1"/>
          </p:cNvPicPr>
          <p:nvPr/>
        </p:nvPicPr>
        <p:blipFill>
          <a:blip r:embed="rId2" cstate="hqprint">
            <a:extLst>
              <a:ext uri="{28A0092B-C50C-407E-A947-70E740481C1C}">
                <a14:useLocalDpi xmlns:a14="http://schemas.microsoft.com/office/drawing/2010/main"/>
              </a:ext>
            </a:extLst>
          </a:blip>
          <a:stretch>
            <a:fillRect/>
          </a:stretch>
        </p:blipFill>
        <p:spPr>
          <a:xfrm>
            <a:off x="10422587" y="593479"/>
            <a:ext cx="1367631" cy="735102"/>
          </a:xfrm>
          <a:prstGeom prst="rect">
            <a:avLst/>
          </a:prstGeom>
        </p:spPr>
      </p:pic>
      <p:pic>
        <p:nvPicPr>
          <p:cNvPr id="6" name="Picture 5" descr="Logo&#10;&#10;Description automatically generated">
            <a:extLst>
              <a:ext uri="{FF2B5EF4-FFF2-40B4-BE49-F238E27FC236}">
                <a16:creationId xmlns:a16="http://schemas.microsoft.com/office/drawing/2014/main" id="{65FC3AC0-1183-2654-4FFE-34E5223EC7CD}"/>
              </a:ext>
            </a:extLst>
          </p:cNvPr>
          <p:cNvPicPr>
            <a:picLocks noChangeAspect="1"/>
          </p:cNvPicPr>
          <p:nvPr/>
        </p:nvPicPr>
        <p:blipFill>
          <a:blip r:embed="rId3" cstate="hqprint">
            <a:extLst>
              <a:ext uri="{28A0092B-C50C-407E-A947-70E740481C1C}">
                <a14:useLocalDpi xmlns:a14="http://schemas.microsoft.com/office/drawing/2010/main"/>
              </a:ext>
            </a:extLst>
          </a:blip>
          <a:stretch>
            <a:fillRect/>
          </a:stretch>
        </p:blipFill>
        <p:spPr>
          <a:xfrm>
            <a:off x="9644367" y="701346"/>
            <a:ext cx="778220" cy="762172"/>
          </a:xfrm>
          <a:prstGeom prst="rect">
            <a:avLst/>
          </a:prstGeom>
        </p:spPr>
      </p:pic>
      <p:sp>
        <p:nvSpPr>
          <p:cNvPr id="23" name="Espace réservé du texte 1">
            <a:extLst>
              <a:ext uri="{FF2B5EF4-FFF2-40B4-BE49-F238E27FC236}">
                <a16:creationId xmlns:a16="http://schemas.microsoft.com/office/drawing/2014/main" id="{610CBE5F-5A36-F221-AC1F-F117A22007EF}"/>
              </a:ext>
            </a:extLst>
          </p:cNvPr>
          <p:cNvSpPr txBox="1">
            <a:spLocks/>
          </p:cNvSpPr>
          <p:nvPr/>
        </p:nvSpPr>
        <p:spPr>
          <a:xfrm>
            <a:off x="4215880" y="1135889"/>
            <a:ext cx="3760239" cy="594400"/>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KE" sz="2000">
                <a:solidFill>
                  <a:srgbClr val="005689"/>
                </a:solidFill>
                <a:latin typeface="Fredoka One" panose="02000000000000000000" pitchFamily="2" charset="77"/>
              </a:rPr>
              <a:t>Urban Thinkers Schedule </a:t>
            </a:r>
            <a:endParaRPr lang="en-GB" sz="1600" dirty="0">
              <a:solidFill>
                <a:srgbClr val="005689"/>
              </a:solidFill>
              <a:latin typeface="Fredoka One" panose="02000000000000000000" pitchFamily="2" charset="77"/>
            </a:endParaRPr>
          </a:p>
          <a:p>
            <a:pPr marL="0" indent="0">
              <a:buNone/>
            </a:pPr>
            <a:r>
              <a:rPr lang="en-US" sz="1600" dirty="0">
                <a:solidFill>
                  <a:srgbClr val="005689"/>
                </a:solidFill>
                <a:latin typeface="Fredoka One" panose="02000000000000000000" pitchFamily="2" charset="77"/>
              </a:rPr>
              <a:t>EXAMPLE</a:t>
            </a:r>
            <a:r>
              <a:rPr lang="fr-KE" sz="1600">
                <a:solidFill>
                  <a:srgbClr val="005689"/>
                </a:solidFill>
                <a:latin typeface="Fredoka One" panose="02000000000000000000" pitchFamily="2" charset="77"/>
              </a:rPr>
              <a:t> of </a:t>
            </a:r>
            <a:r>
              <a:rPr lang="en-US" sz="1600" dirty="0">
                <a:solidFill>
                  <a:srgbClr val="005689"/>
                </a:solidFill>
                <a:latin typeface="Fredoka One" panose="02000000000000000000" pitchFamily="2" charset="77"/>
              </a:rPr>
              <a:t>a </a:t>
            </a:r>
            <a:r>
              <a:rPr lang="en-US" sz="1600" u="sng" dirty="0">
                <a:solidFill>
                  <a:srgbClr val="005689"/>
                </a:solidFill>
                <a:latin typeface="Fredoka One" panose="02000000000000000000" pitchFamily="2" charset="77"/>
              </a:rPr>
              <a:t>webinar</a:t>
            </a:r>
            <a:r>
              <a:rPr lang="fr-KE" sz="1600" u="sng">
                <a:solidFill>
                  <a:srgbClr val="005689"/>
                </a:solidFill>
                <a:latin typeface="Fredoka One" panose="02000000000000000000" pitchFamily="2" charset="77"/>
              </a:rPr>
              <a:t> UTC</a:t>
            </a:r>
            <a:endParaRPr lang="fr-KE" sz="1600" u="sng" dirty="0">
              <a:solidFill>
                <a:srgbClr val="005689"/>
              </a:solidFill>
              <a:latin typeface="Fredoka One" panose="02000000000000000000" pitchFamily="2" charset="77"/>
            </a:endParaRPr>
          </a:p>
        </p:txBody>
      </p:sp>
      <p:sp>
        <p:nvSpPr>
          <p:cNvPr id="24" name="Title 3">
            <a:extLst>
              <a:ext uri="{FF2B5EF4-FFF2-40B4-BE49-F238E27FC236}">
                <a16:creationId xmlns:a16="http://schemas.microsoft.com/office/drawing/2014/main" id="{7407199C-0E7F-9839-5BF6-B4B9F551B22B}"/>
              </a:ext>
            </a:extLst>
          </p:cNvPr>
          <p:cNvSpPr txBox="1">
            <a:spLocks/>
          </p:cNvSpPr>
          <p:nvPr/>
        </p:nvSpPr>
        <p:spPr>
          <a:xfrm>
            <a:off x="3935458" y="693315"/>
            <a:ext cx="5994429" cy="76217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UTC</a:t>
            </a:r>
            <a:r>
              <a:rPr lang="en-KE" sz="2800" dirty="0">
                <a:solidFill>
                  <a:srgbClr val="00B2E2"/>
                </a:solidFill>
                <a:latin typeface="Fredoka One" panose="02000000000000000000" pitchFamily="2" charset="77"/>
              </a:rPr>
              <a:t> #</a:t>
            </a:r>
            <a:r>
              <a:rPr lang="en-KE" sz="2800" dirty="0">
                <a:solidFill>
                  <a:srgbClr val="005689"/>
                </a:solidFill>
                <a:latin typeface="Fredoka One" panose="02000000000000000000" pitchFamily="2" charset="77"/>
              </a:rPr>
              <a:t>Housing</a:t>
            </a:r>
            <a:r>
              <a:rPr lang="en-KE" sz="2800" dirty="0">
                <a:solidFill>
                  <a:srgbClr val="00B2E2"/>
                </a:solidFill>
                <a:latin typeface="Fredoka One" panose="02000000000000000000" pitchFamily="2" charset="77"/>
              </a:rPr>
              <a:t>Matters</a:t>
            </a:r>
            <a:br>
              <a:rPr lang="en-KE" sz="2800" dirty="0">
                <a:solidFill>
                  <a:srgbClr val="00B2E2"/>
                </a:solidFill>
                <a:latin typeface="Fredoka One" panose="02000000000000000000" pitchFamily="2" charset="77"/>
              </a:rPr>
            </a:br>
            <a:endParaRPr lang="en-KE" sz="2800" u="sng" dirty="0">
              <a:solidFill>
                <a:srgbClr val="005689"/>
              </a:solidFill>
            </a:endParaRPr>
          </a:p>
        </p:txBody>
      </p:sp>
      <p:sp>
        <p:nvSpPr>
          <p:cNvPr id="25" name="TextBox 24">
            <a:extLst>
              <a:ext uri="{FF2B5EF4-FFF2-40B4-BE49-F238E27FC236}">
                <a16:creationId xmlns:a16="http://schemas.microsoft.com/office/drawing/2014/main" id="{C1ED5179-C860-7C96-E372-544FA2DF4BB9}"/>
              </a:ext>
            </a:extLst>
          </p:cNvPr>
          <p:cNvSpPr txBox="1"/>
          <p:nvPr/>
        </p:nvSpPr>
        <p:spPr>
          <a:xfrm>
            <a:off x="940043" y="3858431"/>
            <a:ext cx="1821440" cy="830997"/>
          </a:xfrm>
          <a:prstGeom prst="rect">
            <a:avLst/>
          </a:prstGeom>
          <a:noFill/>
        </p:spPr>
        <p:txBody>
          <a:bodyPr wrap="square" rtlCol="0">
            <a:spAutoFit/>
          </a:bodyPr>
          <a:lstStyle/>
          <a:p>
            <a:r>
              <a:rPr lang="en-KE" sz="1600" dirty="0">
                <a:solidFill>
                  <a:srgbClr val="005689"/>
                </a:solidFill>
                <a:latin typeface="Fredoka One" panose="02000000000000000000" pitchFamily="2" charset="77"/>
              </a:rPr>
              <a:t>URBAN THINKERS SESSION 1</a:t>
            </a:r>
          </a:p>
        </p:txBody>
      </p:sp>
      <p:sp>
        <p:nvSpPr>
          <p:cNvPr id="26" name="TextBox 6">
            <a:extLst>
              <a:ext uri="{FF2B5EF4-FFF2-40B4-BE49-F238E27FC236}">
                <a16:creationId xmlns:a16="http://schemas.microsoft.com/office/drawing/2014/main" id="{8F5E5280-C1A9-019F-3840-19156A0AEC4D}"/>
              </a:ext>
            </a:extLst>
          </p:cNvPr>
          <p:cNvSpPr txBox="1"/>
          <p:nvPr/>
        </p:nvSpPr>
        <p:spPr>
          <a:xfrm>
            <a:off x="9013531" y="4487378"/>
            <a:ext cx="2018501" cy="369332"/>
          </a:xfrm>
          <a:prstGeom prst="rect">
            <a:avLst/>
          </a:prstGeom>
          <a:noFill/>
        </p:spPr>
        <p:txBody>
          <a:bodyPr wrap="none" rtlCol="0">
            <a:spAutoFit/>
          </a:bodyPr>
          <a:lstStyle/>
          <a:p>
            <a:r>
              <a:rPr lang="en-KE" dirty="0">
                <a:solidFill>
                  <a:srgbClr val="005689"/>
                </a:solidFill>
                <a:latin typeface="Fredoka One" panose="02000000000000000000" pitchFamily="2" charset="77"/>
              </a:rPr>
              <a:t>ROUND-TABLE </a:t>
            </a:r>
          </a:p>
        </p:txBody>
      </p:sp>
      <p:sp>
        <p:nvSpPr>
          <p:cNvPr id="27" name="TextBox 8">
            <a:extLst>
              <a:ext uri="{FF2B5EF4-FFF2-40B4-BE49-F238E27FC236}">
                <a16:creationId xmlns:a16="http://schemas.microsoft.com/office/drawing/2014/main" id="{D19176F5-E2B3-6194-10F1-CAECEE8AF5FD}"/>
              </a:ext>
            </a:extLst>
          </p:cNvPr>
          <p:cNvSpPr txBox="1"/>
          <p:nvPr/>
        </p:nvSpPr>
        <p:spPr>
          <a:xfrm>
            <a:off x="4998651" y="3212100"/>
            <a:ext cx="2644819" cy="646331"/>
          </a:xfrm>
          <a:prstGeom prst="rect">
            <a:avLst/>
          </a:prstGeom>
          <a:noFill/>
        </p:spPr>
        <p:txBody>
          <a:bodyPr wrap="square" rtlCol="0">
            <a:spAutoFit/>
          </a:bodyPr>
          <a:lstStyle/>
          <a:p>
            <a:pPr algn="ctr"/>
            <a:r>
              <a:rPr lang="fr-FR" dirty="0">
                <a:solidFill>
                  <a:srgbClr val="005689"/>
                </a:solidFill>
                <a:latin typeface="Fredoka One" panose="02000000000000000000" pitchFamily="2" charset="77"/>
              </a:rPr>
              <a:t>CAMPAIGN DAY ON SOCIAL MEDIAS </a:t>
            </a:r>
            <a:endParaRPr lang="en-KE" dirty="0">
              <a:solidFill>
                <a:srgbClr val="005689"/>
              </a:solidFill>
              <a:latin typeface="Fredoka One" panose="02000000000000000000" pitchFamily="2" charset="77"/>
            </a:endParaRPr>
          </a:p>
        </p:txBody>
      </p:sp>
      <p:sp>
        <p:nvSpPr>
          <p:cNvPr id="28" name="TextBox 13">
            <a:extLst>
              <a:ext uri="{FF2B5EF4-FFF2-40B4-BE49-F238E27FC236}">
                <a16:creationId xmlns:a16="http://schemas.microsoft.com/office/drawing/2014/main" id="{5FCB85A4-C910-522B-488E-269F29500BB9}"/>
              </a:ext>
            </a:extLst>
          </p:cNvPr>
          <p:cNvSpPr txBox="1"/>
          <p:nvPr/>
        </p:nvSpPr>
        <p:spPr>
          <a:xfrm>
            <a:off x="1759643" y="3264094"/>
            <a:ext cx="1326004" cy="400110"/>
          </a:xfrm>
          <a:prstGeom prst="rect">
            <a:avLst/>
          </a:prstGeom>
          <a:noFill/>
        </p:spPr>
        <p:txBody>
          <a:bodyPr wrap="none" rtlCol="0">
            <a:spAutoFit/>
          </a:bodyPr>
          <a:lstStyle/>
          <a:p>
            <a:r>
              <a:rPr lang="en-KE" sz="2000" dirty="0">
                <a:solidFill>
                  <a:srgbClr val="005689"/>
                </a:solidFill>
                <a:latin typeface="Fredoka One" panose="02000000000000000000" pitchFamily="2" charset="77"/>
              </a:rPr>
              <a:t>OPENING</a:t>
            </a:r>
          </a:p>
        </p:txBody>
      </p:sp>
      <p:sp>
        <p:nvSpPr>
          <p:cNvPr id="29" name="TextBox 2">
            <a:extLst>
              <a:ext uri="{FF2B5EF4-FFF2-40B4-BE49-F238E27FC236}">
                <a16:creationId xmlns:a16="http://schemas.microsoft.com/office/drawing/2014/main" id="{C1C8A55C-76ED-8ACE-646A-07C33252F9DF}"/>
              </a:ext>
            </a:extLst>
          </p:cNvPr>
          <p:cNvSpPr txBox="1"/>
          <p:nvPr/>
        </p:nvSpPr>
        <p:spPr>
          <a:xfrm>
            <a:off x="1525441" y="5082564"/>
            <a:ext cx="1617751" cy="338554"/>
          </a:xfrm>
          <a:prstGeom prst="rect">
            <a:avLst/>
          </a:prstGeom>
          <a:noFill/>
        </p:spPr>
        <p:txBody>
          <a:bodyPr wrap="none" rtlCol="0">
            <a:spAutoFit/>
          </a:bodyPr>
          <a:lstStyle/>
          <a:p>
            <a:r>
              <a:rPr lang="en-KE" sz="1600" dirty="0">
                <a:solidFill>
                  <a:srgbClr val="005689"/>
                </a:solidFill>
                <a:latin typeface="Fredoka One" panose="02000000000000000000" pitchFamily="2" charset="77"/>
              </a:rPr>
              <a:t>LUNCH BREAK</a:t>
            </a:r>
          </a:p>
        </p:txBody>
      </p:sp>
      <p:sp>
        <p:nvSpPr>
          <p:cNvPr id="30" name="TextBox 15">
            <a:extLst>
              <a:ext uri="{FF2B5EF4-FFF2-40B4-BE49-F238E27FC236}">
                <a16:creationId xmlns:a16="http://schemas.microsoft.com/office/drawing/2014/main" id="{E30041C8-8E3C-7C20-2B95-5F1E3C1FB2B8}"/>
              </a:ext>
            </a:extLst>
          </p:cNvPr>
          <p:cNvSpPr txBox="1"/>
          <p:nvPr/>
        </p:nvSpPr>
        <p:spPr>
          <a:xfrm>
            <a:off x="1603988" y="6108559"/>
            <a:ext cx="1539204" cy="338554"/>
          </a:xfrm>
          <a:prstGeom prst="rect">
            <a:avLst/>
          </a:prstGeom>
          <a:noFill/>
        </p:spPr>
        <p:txBody>
          <a:bodyPr wrap="none" rtlCol="0">
            <a:spAutoFit/>
          </a:bodyPr>
          <a:lstStyle/>
          <a:p>
            <a:r>
              <a:rPr lang="en-KE" sz="1600" dirty="0">
                <a:solidFill>
                  <a:srgbClr val="005689"/>
                </a:solidFill>
                <a:latin typeface="Fredoka One" panose="02000000000000000000" pitchFamily="2" charset="77"/>
              </a:rPr>
              <a:t>URBAN LAB 2</a:t>
            </a:r>
          </a:p>
        </p:txBody>
      </p:sp>
      <p:sp>
        <p:nvSpPr>
          <p:cNvPr id="31" name="TextBox 16">
            <a:extLst>
              <a:ext uri="{FF2B5EF4-FFF2-40B4-BE49-F238E27FC236}">
                <a16:creationId xmlns:a16="http://schemas.microsoft.com/office/drawing/2014/main" id="{D7751A7C-4BBD-9136-3D0D-644DB8695268}"/>
              </a:ext>
            </a:extLst>
          </p:cNvPr>
          <p:cNvSpPr txBox="1"/>
          <p:nvPr/>
        </p:nvSpPr>
        <p:spPr>
          <a:xfrm>
            <a:off x="2593475" y="5596221"/>
            <a:ext cx="1539204" cy="338554"/>
          </a:xfrm>
          <a:prstGeom prst="rect">
            <a:avLst/>
          </a:prstGeom>
          <a:noFill/>
        </p:spPr>
        <p:txBody>
          <a:bodyPr wrap="none" rtlCol="0">
            <a:spAutoFit/>
          </a:bodyPr>
          <a:lstStyle/>
          <a:p>
            <a:r>
              <a:rPr lang="en-KE" sz="1600" dirty="0">
                <a:solidFill>
                  <a:srgbClr val="005689"/>
                </a:solidFill>
                <a:latin typeface="Fredoka One" panose="02000000000000000000" pitchFamily="2" charset="77"/>
              </a:rPr>
              <a:t>URBAN LAB 3</a:t>
            </a:r>
          </a:p>
        </p:txBody>
      </p:sp>
      <p:sp>
        <p:nvSpPr>
          <p:cNvPr id="32" name="TextBox 17">
            <a:extLst>
              <a:ext uri="{FF2B5EF4-FFF2-40B4-BE49-F238E27FC236}">
                <a16:creationId xmlns:a16="http://schemas.microsoft.com/office/drawing/2014/main" id="{98AF8ECB-17E6-17A8-8797-79B03100A395}"/>
              </a:ext>
            </a:extLst>
          </p:cNvPr>
          <p:cNvSpPr txBox="1"/>
          <p:nvPr/>
        </p:nvSpPr>
        <p:spPr>
          <a:xfrm>
            <a:off x="2594847" y="3897792"/>
            <a:ext cx="1462676" cy="830997"/>
          </a:xfrm>
          <a:prstGeom prst="rect">
            <a:avLst/>
          </a:prstGeom>
          <a:noFill/>
        </p:spPr>
        <p:txBody>
          <a:bodyPr wrap="square" rtlCol="0">
            <a:spAutoFit/>
          </a:bodyPr>
          <a:lstStyle/>
          <a:p>
            <a:r>
              <a:rPr lang="en-KE" sz="1600" dirty="0">
                <a:solidFill>
                  <a:srgbClr val="005689"/>
                </a:solidFill>
                <a:latin typeface="Fredoka One" panose="02000000000000000000" pitchFamily="2" charset="77"/>
              </a:rPr>
              <a:t>URBAN THINKERS SESSION 2</a:t>
            </a:r>
          </a:p>
        </p:txBody>
      </p:sp>
      <p:sp>
        <p:nvSpPr>
          <p:cNvPr id="33" name="TextBox 18">
            <a:extLst>
              <a:ext uri="{FF2B5EF4-FFF2-40B4-BE49-F238E27FC236}">
                <a16:creationId xmlns:a16="http://schemas.microsoft.com/office/drawing/2014/main" id="{98B899A7-C6D1-ED58-99B6-1A0869CEEB0F}"/>
              </a:ext>
            </a:extLst>
          </p:cNvPr>
          <p:cNvSpPr txBox="1"/>
          <p:nvPr/>
        </p:nvSpPr>
        <p:spPr>
          <a:xfrm>
            <a:off x="9103298" y="3212099"/>
            <a:ext cx="1838965" cy="646331"/>
          </a:xfrm>
          <a:prstGeom prst="rect">
            <a:avLst/>
          </a:prstGeom>
          <a:noFill/>
        </p:spPr>
        <p:txBody>
          <a:bodyPr wrap="none" rtlCol="0">
            <a:spAutoFit/>
          </a:bodyPr>
          <a:lstStyle/>
          <a:p>
            <a:r>
              <a:rPr lang="en-KE" dirty="0">
                <a:solidFill>
                  <a:srgbClr val="005689"/>
                </a:solidFill>
                <a:latin typeface="Fredoka One" panose="02000000000000000000" pitchFamily="2" charset="77"/>
              </a:rPr>
              <a:t>SUMMARY </a:t>
            </a:r>
            <a:endParaRPr lang="fr-FR" dirty="0">
              <a:solidFill>
                <a:srgbClr val="005689"/>
              </a:solidFill>
              <a:latin typeface="Fredoka One" panose="02000000000000000000" pitchFamily="2" charset="77"/>
            </a:endParaRPr>
          </a:p>
          <a:p>
            <a:r>
              <a:rPr lang="en-KE" dirty="0">
                <a:solidFill>
                  <a:srgbClr val="005689"/>
                </a:solidFill>
                <a:latin typeface="Fredoka One" panose="02000000000000000000" pitchFamily="2" charset="77"/>
              </a:rPr>
              <a:t>FROM DAY 1</a:t>
            </a:r>
            <a:r>
              <a:rPr lang="fr-FR" dirty="0">
                <a:solidFill>
                  <a:srgbClr val="005689"/>
                </a:solidFill>
                <a:latin typeface="Fredoka One" panose="02000000000000000000" pitchFamily="2" charset="77"/>
              </a:rPr>
              <a:t>-2</a:t>
            </a:r>
            <a:endParaRPr lang="en-KE" dirty="0">
              <a:solidFill>
                <a:srgbClr val="005689"/>
              </a:solidFill>
              <a:latin typeface="Fredoka One" panose="02000000000000000000" pitchFamily="2" charset="77"/>
            </a:endParaRPr>
          </a:p>
        </p:txBody>
      </p:sp>
      <p:sp>
        <p:nvSpPr>
          <p:cNvPr id="34" name="ZoneTexte 15">
            <a:extLst>
              <a:ext uri="{FF2B5EF4-FFF2-40B4-BE49-F238E27FC236}">
                <a16:creationId xmlns:a16="http://schemas.microsoft.com/office/drawing/2014/main" id="{B049E5FB-A139-C8BA-E6B3-F46C99152571}"/>
              </a:ext>
            </a:extLst>
          </p:cNvPr>
          <p:cNvSpPr txBox="1"/>
          <p:nvPr/>
        </p:nvSpPr>
        <p:spPr>
          <a:xfrm>
            <a:off x="1735121" y="2324191"/>
            <a:ext cx="1716709" cy="584775"/>
          </a:xfrm>
          <a:prstGeom prst="rect">
            <a:avLst/>
          </a:prstGeom>
          <a:noFill/>
        </p:spPr>
        <p:txBody>
          <a:bodyPr wrap="square" rtlCol="0">
            <a:spAutoFit/>
          </a:bodyPr>
          <a:lstStyle/>
          <a:p>
            <a:r>
              <a:rPr lang="fr-KE" sz="3200" u="sng" dirty="0">
                <a:solidFill>
                  <a:srgbClr val="005689"/>
                </a:solidFill>
                <a:latin typeface="Fredoka One" panose="02000000000000000000" pitchFamily="2" charset="77"/>
              </a:rPr>
              <a:t>DAY 1</a:t>
            </a:r>
          </a:p>
        </p:txBody>
      </p:sp>
      <p:sp>
        <p:nvSpPr>
          <p:cNvPr id="35" name="TextBox 15">
            <a:extLst>
              <a:ext uri="{FF2B5EF4-FFF2-40B4-BE49-F238E27FC236}">
                <a16:creationId xmlns:a16="http://schemas.microsoft.com/office/drawing/2014/main" id="{4439B297-DE45-5987-DF36-3188DE1E632D}"/>
              </a:ext>
            </a:extLst>
          </p:cNvPr>
          <p:cNvSpPr txBox="1"/>
          <p:nvPr/>
        </p:nvSpPr>
        <p:spPr>
          <a:xfrm>
            <a:off x="893557" y="5596221"/>
            <a:ext cx="1497526" cy="338554"/>
          </a:xfrm>
          <a:prstGeom prst="rect">
            <a:avLst/>
          </a:prstGeom>
          <a:noFill/>
        </p:spPr>
        <p:txBody>
          <a:bodyPr wrap="none" rtlCol="0">
            <a:spAutoFit/>
          </a:bodyPr>
          <a:lstStyle/>
          <a:p>
            <a:r>
              <a:rPr lang="en-KE" sz="1600" dirty="0">
                <a:solidFill>
                  <a:srgbClr val="005689"/>
                </a:solidFill>
                <a:latin typeface="Fredoka One" panose="02000000000000000000" pitchFamily="2" charset="77"/>
              </a:rPr>
              <a:t>URBAN LAB </a:t>
            </a:r>
            <a:r>
              <a:rPr lang="fr-FR" sz="1600" dirty="0">
                <a:solidFill>
                  <a:srgbClr val="005689"/>
                </a:solidFill>
                <a:latin typeface="Fredoka One" panose="02000000000000000000" pitchFamily="2" charset="77"/>
              </a:rPr>
              <a:t>1</a:t>
            </a:r>
            <a:endParaRPr lang="en-KE" sz="1600" dirty="0">
              <a:solidFill>
                <a:srgbClr val="005689"/>
              </a:solidFill>
              <a:latin typeface="Fredoka One" panose="02000000000000000000" pitchFamily="2" charset="77"/>
            </a:endParaRPr>
          </a:p>
        </p:txBody>
      </p:sp>
      <p:sp>
        <p:nvSpPr>
          <p:cNvPr id="36" name="ZoneTexte 18">
            <a:extLst>
              <a:ext uri="{FF2B5EF4-FFF2-40B4-BE49-F238E27FC236}">
                <a16:creationId xmlns:a16="http://schemas.microsoft.com/office/drawing/2014/main" id="{0C49B50E-1B8C-862A-BDBB-7E68917AECC3}"/>
              </a:ext>
            </a:extLst>
          </p:cNvPr>
          <p:cNvSpPr txBox="1"/>
          <p:nvPr/>
        </p:nvSpPr>
        <p:spPr>
          <a:xfrm>
            <a:off x="5719455" y="2289633"/>
            <a:ext cx="1716709" cy="584775"/>
          </a:xfrm>
          <a:prstGeom prst="rect">
            <a:avLst/>
          </a:prstGeom>
          <a:noFill/>
        </p:spPr>
        <p:txBody>
          <a:bodyPr wrap="square" rtlCol="0">
            <a:spAutoFit/>
          </a:bodyPr>
          <a:lstStyle/>
          <a:p>
            <a:r>
              <a:rPr lang="fr-KE" sz="3200" u="sng" dirty="0">
                <a:solidFill>
                  <a:srgbClr val="005689"/>
                </a:solidFill>
                <a:latin typeface="Fredoka One" panose="02000000000000000000" pitchFamily="2" charset="77"/>
              </a:rPr>
              <a:t>DAY 2</a:t>
            </a:r>
          </a:p>
        </p:txBody>
      </p:sp>
      <p:sp>
        <p:nvSpPr>
          <p:cNvPr id="37" name="ZoneTexte 19">
            <a:extLst>
              <a:ext uri="{FF2B5EF4-FFF2-40B4-BE49-F238E27FC236}">
                <a16:creationId xmlns:a16="http://schemas.microsoft.com/office/drawing/2014/main" id="{C0E1EAB0-E774-30B6-F80F-D89B2705517F}"/>
              </a:ext>
            </a:extLst>
          </p:cNvPr>
          <p:cNvSpPr txBox="1"/>
          <p:nvPr/>
        </p:nvSpPr>
        <p:spPr>
          <a:xfrm>
            <a:off x="8946601" y="2289633"/>
            <a:ext cx="1716709" cy="584775"/>
          </a:xfrm>
          <a:prstGeom prst="rect">
            <a:avLst/>
          </a:prstGeom>
          <a:noFill/>
        </p:spPr>
        <p:txBody>
          <a:bodyPr wrap="square" rtlCol="0">
            <a:spAutoFit/>
          </a:bodyPr>
          <a:lstStyle/>
          <a:p>
            <a:pPr algn="ctr"/>
            <a:r>
              <a:rPr lang="fr-KE" sz="3200" u="sng" dirty="0">
                <a:solidFill>
                  <a:srgbClr val="005689"/>
                </a:solidFill>
                <a:latin typeface="Fredoka One" panose="02000000000000000000" pitchFamily="2" charset="77"/>
              </a:rPr>
              <a:t>DAY 3</a:t>
            </a:r>
          </a:p>
        </p:txBody>
      </p:sp>
      <p:sp>
        <p:nvSpPr>
          <p:cNvPr id="38" name="TextBox 13">
            <a:extLst>
              <a:ext uri="{FF2B5EF4-FFF2-40B4-BE49-F238E27FC236}">
                <a16:creationId xmlns:a16="http://schemas.microsoft.com/office/drawing/2014/main" id="{A83DC50C-7BD6-452F-C984-ADE7B6A3241A}"/>
              </a:ext>
            </a:extLst>
          </p:cNvPr>
          <p:cNvSpPr txBox="1"/>
          <p:nvPr/>
        </p:nvSpPr>
        <p:spPr>
          <a:xfrm>
            <a:off x="9311965" y="5501018"/>
            <a:ext cx="1351345" cy="646331"/>
          </a:xfrm>
          <a:prstGeom prst="rect">
            <a:avLst/>
          </a:prstGeom>
          <a:noFill/>
        </p:spPr>
        <p:txBody>
          <a:bodyPr wrap="square" rtlCol="0">
            <a:spAutoFit/>
          </a:bodyPr>
          <a:lstStyle/>
          <a:p>
            <a:r>
              <a:rPr lang="fr-FR" dirty="0">
                <a:solidFill>
                  <a:srgbClr val="005689"/>
                </a:solidFill>
                <a:latin typeface="Fredoka One" panose="02000000000000000000" pitchFamily="2" charset="77"/>
              </a:rPr>
              <a:t>CLOSING </a:t>
            </a:r>
          </a:p>
          <a:p>
            <a:r>
              <a:rPr lang="fr-FR" dirty="0">
                <a:solidFill>
                  <a:srgbClr val="005689"/>
                </a:solidFill>
                <a:latin typeface="Fredoka One" panose="02000000000000000000" pitchFamily="2" charset="77"/>
              </a:rPr>
              <a:t>SESSION </a:t>
            </a:r>
            <a:endParaRPr lang="en-KE" dirty="0">
              <a:solidFill>
                <a:srgbClr val="005689"/>
              </a:solidFill>
              <a:latin typeface="Fredoka One" panose="02000000000000000000" pitchFamily="2" charset="77"/>
            </a:endParaRPr>
          </a:p>
        </p:txBody>
      </p:sp>
      <p:sp>
        <p:nvSpPr>
          <p:cNvPr id="39" name="TextBox 8">
            <a:extLst>
              <a:ext uri="{FF2B5EF4-FFF2-40B4-BE49-F238E27FC236}">
                <a16:creationId xmlns:a16="http://schemas.microsoft.com/office/drawing/2014/main" id="{CAC377E9-5BC5-53D6-1C48-DB211AC172C8}"/>
              </a:ext>
            </a:extLst>
          </p:cNvPr>
          <p:cNvSpPr txBox="1"/>
          <p:nvPr/>
        </p:nvSpPr>
        <p:spPr>
          <a:xfrm>
            <a:off x="4998651" y="4407770"/>
            <a:ext cx="2770060" cy="646331"/>
          </a:xfrm>
          <a:prstGeom prst="rect">
            <a:avLst/>
          </a:prstGeom>
          <a:noFill/>
        </p:spPr>
        <p:txBody>
          <a:bodyPr wrap="square" rtlCol="0">
            <a:spAutoFit/>
          </a:bodyPr>
          <a:lstStyle/>
          <a:p>
            <a:pPr algn="ctr"/>
            <a:r>
              <a:rPr lang="fr-FR" dirty="0">
                <a:solidFill>
                  <a:srgbClr val="005689"/>
                </a:solidFill>
                <a:latin typeface="Fredoka One" panose="02000000000000000000" pitchFamily="2" charset="77"/>
              </a:rPr>
              <a:t>URBAN JOURNALISM </a:t>
            </a:r>
          </a:p>
          <a:p>
            <a:pPr algn="ctr"/>
            <a:r>
              <a:rPr lang="fr-FR" dirty="0">
                <a:solidFill>
                  <a:srgbClr val="005689"/>
                </a:solidFill>
                <a:latin typeface="Fredoka One" panose="02000000000000000000" pitchFamily="2" charset="77"/>
              </a:rPr>
              <a:t>ACADEMY WORKSHOP</a:t>
            </a:r>
            <a:endParaRPr lang="en-KE" dirty="0">
              <a:solidFill>
                <a:srgbClr val="005689"/>
              </a:solidFill>
              <a:latin typeface="Fredoka One" panose="02000000000000000000" pitchFamily="2" charset="77"/>
            </a:endParaRPr>
          </a:p>
        </p:txBody>
      </p:sp>
      <p:sp>
        <p:nvSpPr>
          <p:cNvPr id="40" name="TextBox 8">
            <a:extLst>
              <a:ext uri="{FF2B5EF4-FFF2-40B4-BE49-F238E27FC236}">
                <a16:creationId xmlns:a16="http://schemas.microsoft.com/office/drawing/2014/main" id="{64312EF4-BC41-E3EB-B1E6-0FE69A040147}"/>
              </a:ext>
            </a:extLst>
          </p:cNvPr>
          <p:cNvSpPr txBox="1"/>
          <p:nvPr/>
        </p:nvSpPr>
        <p:spPr>
          <a:xfrm>
            <a:off x="4998651" y="5596221"/>
            <a:ext cx="2770060" cy="369332"/>
          </a:xfrm>
          <a:prstGeom prst="rect">
            <a:avLst/>
          </a:prstGeom>
          <a:noFill/>
        </p:spPr>
        <p:txBody>
          <a:bodyPr wrap="square" rtlCol="0">
            <a:spAutoFit/>
          </a:bodyPr>
          <a:lstStyle/>
          <a:p>
            <a:pPr algn="ctr"/>
            <a:r>
              <a:rPr lang="fr-FR" dirty="0">
                <a:solidFill>
                  <a:srgbClr val="005689"/>
                </a:solidFill>
                <a:latin typeface="Fredoka One" panose="02000000000000000000" pitchFamily="2" charset="77"/>
              </a:rPr>
              <a:t>URBAN CINEMA</a:t>
            </a:r>
            <a:endParaRPr lang="en-KE" dirty="0">
              <a:solidFill>
                <a:srgbClr val="005689"/>
              </a:solidFill>
              <a:latin typeface="Fredoka One" panose="02000000000000000000" pitchFamily="2" charset="77"/>
            </a:endParaRPr>
          </a:p>
        </p:txBody>
      </p:sp>
      <p:cxnSp>
        <p:nvCxnSpPr>
          <p:cNvPr id="42" name="Straight Connector 41">
            <a:extLst>
              <a:ext uri="{FF2B5EF4-FFF2-40B4-BE49-F238E27FC236}">
                <a16:creationId xmlns:a16="http://schemas.microsoft.com/office/drawing/2014/main" id="{D60888D3-9666-6F99-87A4-D99DBFAEF4C9}"/>
              </a:ext>
            </a:extLst>
          </p:cNvPr>
          <p:cNvCxnSpPr/>
          <p:nvPr/>
        </p:nvCxnSpPr>
        <p:spPr>
          <a:xfrm>
            <a:off x="4643805" y="2582020"/>
            <a:ext cx="0" cy="3808110"/>
          </a:xfrm>
          <a:prstGeom prst="line">
            <a:avLst/>
          </a:prstGeom>
          <a:ln w="6350">
            <a:prstDash val="sysDot"/>
          </a:ln>
        </p:spPr>
        <p:style>
          <a:lnRef idx="2">
            <a:schemeClr val="accent1"/>
          </a:lnRef>
          <a:fillRef idx="0">
            <a:schemeClr val="accent1"/>
          </a:fillRef>
          <a:effectRef idx="1">
            <a:schemeClr val="accent1"/>
          </a:effectRef>
          <a:fontRef idx="minor">
            <a:schemeClr val="tx1"/>
          </a:fontRef>
        </p:style>
      </p:cxnSp>
      <p:cxnSp>
        <p:nvCxnSpPr>
          <p:cNvPr id="43" name="Straight Connector 42">
            <a:extLst>
              <a:ext uri="{FF2B5EF4-FFF2-40B4-BE49-F238E27FC236}">
                <a16:creationId xmlns:a16="http://schemas.microsoft.com/office/drawing/2014/main" id="{9461A401-370C-3829-CB4C-AB0D51336A8A}"/>
              </a:ext>
            </a:extLst>
          </p:cNvPr>
          <p:cNvCxnSpPr/>
          <p:nvPr/>
        </p:nvCxnSpPr>
        <p:spPr>
          <a:xfrm>
            <a:off x="8368080" y="2582020"/>
            <a:ext cx="0" cy="3808110"/>
          </a:xfrm>
          <a:prstGeom prst="line">
            <a:avLst/>
          </a:prstGeom>
          <a:ln w="6350">
            <a:prstDash val="sysDot"/>
          </a:ln>
        </p:spPr>
        <p:style>
          <a:lnRef idx="2">
            <a:schemeClr val="accent1"/>
          </a:lnRef>
          <a:fillRef idx="0">
            <a:schemeClr val="accent1"/>
          </a:fillRef>
          <a:effectRef idx="1">
            <a:schemeClr val="accent1"/>
          </a:effectRef>
          <a:fontRef idx="minor">
            <a:schemeClr val="tx1"/>
          </a:fontRef>
        </p:style>
      </p:cxnSp>
      <p:sp>
        <p:nvSpPr>
          <p:cNvPr id="2" name="Title 3">
            <a:extLst>
              <a:ext uri="{FF2B5EF4-FFF2-40B4-BE49-F238E27FC236}">
                <a16:creationId xmlns:a16="http://schemas.microsoft.com/office/drawing/2014/main" id="{8AFC2012-ACD9-0026-ECC5-61DEAC7DB496}"/>
              </a:ext>
            </a:extLst>
          </p:cNvPr>
          <p:cNvSpPr txBox="1">
            <a:spLocks/>
          </p:cNvSpPr>
          <p:nvPr/>
        </p:nvSpPr>
        <p:spPr>
          <a:xfrm>
            <a:off x="743249" y="524253"/>
            <a:ext cx="1665139"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U</a:t>
            </a:r>
            <a:r>
              <a:rPr lang="en-KE" sz="2800" dirty="0">
                <a:solidFill>
                  <a:srgbClr val="00B2E2"/>
                </a:solidFill>
                <a:latin typeface="Fredoka One" panose="02000000000000000000" pitchFamily="2" charset="77"/>
              </a:rPr>
              <a:t>RBAN</a:t>
            </a:r>
          </a:p>
        </p:txBody>
      </p:sp>
      <p:sp>
        <p:nvSpPr>
          <p:cNvPr id="3" name="Title 3">
            <a:extLst>
              <a:ext uri="{FF2B5EF4-FFF2-40B4-BE49-F238E27FC236}">
                <a16:creationId xmlns:a16="http://schemas.microsoft.com/office/drawing/2014/main" id="{66E48E07-CE60-AE87-FAEA-A5B30B4A9653}"/>
              </a:ext>
            </a:extLst>
          </p:cNvPr>
          <p:cNvSpPr txBox="1">
            <a:spLocks/>
          </p:cNvSpPr>
          <p:nvPr/>
        </p:nvSpPr>
        <p:spPr>
          <a:xfrm>
            <a:off x="743248" y="882463"/>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T</a:t>
            </a:r>
            <a:r>
              <a:rPr lang="en-KE" sz="2800" dirty="0">
                <a:solidFill>
                  <a:srgbClr val="00B2E2"/>
                </a:solidFill>
                <a:latin typeface="Fredoka One" panose="02000000000000000000" pitchFamily="2" charset="77"/>
              </a:rPr>
              <a:t>HINKERS</a:t>
            </a:r>
          </a:p>
        </p:txBody>
      </p:sp>
      <p:sp>
        <p:nvSpPr>
          <p:cNvPr id="7" name="Title 3">
            <a:extLst>
              <a:ext uri="{FF2B5EF4-FFF2-40B4-BE49-F238E27FC236}">
                <a16:creationId xmlns:a16="http://schemas.microsoft.com/office/drawing/2014/main" id="{18421F33-BA1F-18E0-F2D5-82A0E5F99CBA}"/>
              </a:ext>
            </a:extLst>
          </p:cNvPr>
          <p:cNvSpPr txBox="1">
            <a:spLocks/>
          </p:cNvSpPr>
          <p:nvPr/>
        </p:nvSpPr>
        <p:spPr>
          <a:xfrm>
            <a:off x="759290" y="1224339"/>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C</a:t>
            </a:r>
            <a:r>
              <a:rPr lang="en-KE" sz="2800" dirty="0">
                <a:solidFill>
                  <a:srgbClr val="00B2E2"/>
                </a:solidFill>
                <a:latin typeface="Fredoka One" panose="02000000000000000000" pitchFamily="2" charset="77"/>
              </a:rPr>
              <a:t>AMPUS</a:t>
            </a:r>
          </a:p>
        </p:txBody>
      </p:sp>
      <p:sp>
        <p:nvSpPr>
          <p:cNvPr id="8" name="Title 3">
            <a:extLst>
              <a:ext uri="{FF2B5EF4-FFF2-40B4-BE49-F238E27FC236}">
                <a16:creationId xmlns:a16="http://schemas.microsoft.com/office/drawing/2014/main" id="{65AEE784-BF43-37C9-CA09-8598DD4BC9D1}"/>
              </a:ext>
            </a:extLst>
          </p:cNvPr>
          <p:cNvSpPr txBox="1">
            <a:spLocks/>
          </p:cNvSpPr>
          <p:nvPr/>
        </p:nvSpPr>
        <p:spPr>
          <a:xfrm>
            <a:off x="-3361140" y="604118"/>
            <a:ext cx="10515600" cy="1325563"/>
          </a:xfrm>
          <a:prstGeom prst="rect">
            <a:avLst/>
          </a:prstGeom>
        </p:spPr>
        <p:txBody>
          <a:bodyPr spcFirstLastPara="1" vert="horz" wrap="square" lIns="0" tIns="0" rIns="0" bIns="0" rtlCol="0" anchor="b" anchorCtr="0">
            <a:normAutofit/>
          </a:bodyPr>
          <a:lstStyle>
            <a:lvl1pPr lvl="0" algn="ctr" defTabSz="914400" rtl="0" eaLnBrk="1" latinLnBrk="0" hangingPunct="1">
              <a:lnSpc>
                <a:spcPct val="90000"/>
              </a:lnSpc>
              <a:spcBef>
                <a:spcPts val="0"/>
              </a:spcBef>
              <a:spcAft>
                <a:spcPts val="0"/>
              </a:spcAft>
              <a:buSzPts val="3600"/>
              <a:buNone/>
              <a:defRPr sz="4800" kern="1200">
                <a:solidFill>
                  <a:schemeClr val="tx1"/>
                </a:solidFill>
                <a:latin typeface="+mj-lt"/>
                <a:ea typeface="+mj-ea"/>
                <a:cs typeface="+mj-cs"/>
              </a:defRPr>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r>
              <a:rPr lang="en-KE" sz="2000" dirty="0">
                <a:solidFill>
                  <a:srgbClr val="00B2E2"/>
                </a:solidFill>
                <a:latin typeface="Fredoka One" panose="02000000000000000000" pitchFamily="2" charset="77"/>
              </a:rPr>
              <a:t>#</a:t>
            </a:r>
            <a:r>
              <a:rPr lang="en-KE" sz="2000" dirty="0">
                <a:solidFill>
                  <a:srgbClr val="005689"/>
                </a:solidFill>
                <a:latin typeface="Fredoka One" panose="02000000000000000000" pitchFamily="2" charset="77"/>
              </a:rPr>
              <a:t>Housing</a:t>
            </a:r>
            <a:r>
              <a:rPr lang="en-KE" sz="2000" dirty="0">
                <a:solidFill>
                  <a:srgbClr val="00B2E2"/>
                </a:solidFill>
                <a:latin typeface="Fredoka One" panose="02000000000000000000" pitchFamily="2" charset="77"/>
              </a:rPr>
              <a:t>Matters</a:t>
            </a:r>
            <a:endParaRPr lang="en-KE" sz="1400" dirty="0"/>
          </a:p>
        </p:txBody>
      </p:sp>
      <p:sp>
        <p:nvSpPr>
          <p:cNvPr id="9" name="Title 3">
            <a:extLst>
              <a:ext uri="{FF2B5EF4-FFF2-40B4-BE49-F238E27FC236}">
                <a16:creationId xmlns:a16="http://schemas.microsoft.com/office/drawing/2014/main" id="{D9C7A7D4-CC77-2437-46FD-9844544C04DB}"/>
              </a:ext>
            </a:extLst>
          </p:cNvPr>
          <p:cNvSpPr txBox="1">
            <a:spLocks/>
          </p:cNvSpPr>
          <p:nvPr/>
        </p:nvSpPr>
        <p:spPr>
          <a:xfrm>
            <a:off x="2345151" y="633749"/>
            <a:ext cx="1892198" cy="17110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solidFill>
                  <a:srgbClr val="005689"/>
                </a:solidFill>
                <a:latin typeface="Fredoka One" panose="02000000000000000000" pitchFamily="2" charset="77"/>
              </a:rPr>
              <a:t>10</a:t>
            </a:r>
            <a:r>
              <a:rPr lang="en-KE" sz="4000" dirty="0">
                <a:solidFill>
                  <a:srgbClr val="005689"/>
                </a:solidFill>
                <a:latin typeface="Fredoka One" panose="02000000000000000000" pitchFamily="2" charset="77"/>
              </a:rPr>
              <a:t>.0</a:t>
            </a:r>
            <a:endParaRPr lang="en-KE" sz="4000" dirty="0">
              <a:solidFill>
                <a:srgbClr val="00B2E2"/>
              </a:solidFill>
              <a:latin typeface="Fredoka One" panose="02000000000000000000" pitchFamily="2" charset="77"/>
            </a:endParaRPr>
          </a:p>
        </p:txBody>
      </p:sp>
    </p:spTree>
    <p:extLst>
      <p:ext uri="{BB962C8B-B14F-4D97-AF65-F5344CB8AC3E}">
        <p14:creationId xmlns:p14="http://schemas.microsoft.com/office/powerpoint/2010/main" val="36884193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0DCCC7-840D-A053-1F00-307A997B17EE}"/>
            </a:ext>
          </a:extLst>
        </p:cNvPr>
        <p:cNvGrpSpPr/>
        <p:nvPr/>
      </p:nvGrpSpPr>
      <p:grpSpPr>
        <a:xfrm>
          <a:off x="0" y="0"/>
          <a:ext cx="0" cy="0"/>
          <a:chOff x="0" y="0"/>
          <a:chExt cx="0" cy="0"/>
        </a:xfrm>
      </p:grpSpPr>
      <p:pic>
        <p:nvPicPr>
          <p:cNvPr id="5" name="Picture 4" descr="A picture containing text&#10;&#10;Description automatically generated">
            <a:extLst>
              <a:ext uri="{FF2B5EF4-FFF2-40B4-BE49-F238E27FC236}">
                <a16:creationId xmlns:a16="http://schemas.microsoft.com/office/drawing/2014/main" id="{1A177B6B-50D2-2EDE-7444-80309F50C115}"/>
              </a:ext>
            </a:extLst>
          </p:cNvPr>
          <p:cNvPicPr>
            <a:picLocks noChangeAspect="1"/>
          </p:cNvPicPr>
          <p:nvPr/>
        </p:nvPicPr>
        <p:blipFill>
          <a:blip r:embed="rId2" cstate="hqprint">
            <a:extLst>
              <a:ext uri="{28A0092B-C50C-407E-A947-70E740481C1C}">
                <a14:useLocalDpi xmlns:a14="http://schemas.microsoft.com/office/drawing/2010/main"/>
              </a:ext>
            </a:extLst>
          </a:blip>
          <a:stretch>
            <a:fillRect/>
          </a:stretch>
        </p:blipFill>
        <p:spPr>
          <a:xfrm>
            <a:off x="10422587" y="593479"/>
            <a:ext cx="1367631" cy="735102"/>
          </a:xfrm>
          <a:prstGeom prst="rect">
            <a:avLst/>
          </a:prstGeom>
        </p:spPr>
      </p:pic>
      <p:pic>
        <p:nvPicPr>
          <p:cNvPr id="6" name="Picture 5" descr="Logo&#10;&#10;Description automatically generated">
            <a:extLst>
              <a:ext uri="{FF2B5EF4-FFF2-40B4-BE49-F238E27FC236}">
                <a16:creationId xmlns:a16="http://schemas.microsoft.com/office/drawing/2014/main" id="{8D297768-12FE-9445-CF3F-FA1BEB086071}"/>
              </a:ext>
            </a:extLst>
          </p:cNvPr>
          <p:cNvPicPr>
            <a:picLocks noChangeAspect="1"/>
          </p:cNvPicPr>
          <p:nvPr/>
        </p:nvPicPr>
        <p:blipFill>
          <a:blip r:embed="rId3" cstate="hqprint">
            <a:extLst>
              <a:ext uri="{28A0092B-C50C-407E-A947-70E740481C1C}">
                <a14:useLocalDpi xmlns:a14="http://schemas.microsoft.com/office/drawing/2010/main"/>
              </a:ext>
            </a:extLst>
          </a:blip>
          <a:stretch>
            <a:fillRect/>
          </a:stretch>
        </p:blipFill>
        <p:spPr>
          <a:xfrm>
            <a:off x="9644367" y="701346"/>
            <a:ext cx="778220" cy="762172"/>
          </a:xfrm>
          <a:prstGeom prst="rect">
            <a:avLst/>
          </a:prstGeom>
        </p:spPr>
      </p:pic>
      <p:graphicFrame>
        <p:nvGraphicFramePr>
          <p:cNvPr id="2" name="Content Placeholder 2">
            <a:extLst>
              <a:ext uri="{FF2B5EF4-FFF2-40B4-BE49-F238E27FC236}">
                <a16:creationId xmlns:a16="http://schemas.microsoft.com/office/drawing/2014/main" id="{E90862A4-D2B4-0A68-B9F3-8707E789253F}"/>
              </a:ext>
            </a:extLst>
          </p:cNvPr>
          <p:cNvGraphicFramePr>
            <a:graphicFrameLocks/>
          </p:cNvGraphicFramePr>
          <p:nvPr>
            <p:extLst>
              <p:ext uri="{D42A27DB-BD31-4B8C-83A1-F6EECF244321}">
                <p14:modId xmlns:p14="http://schemas.microsoft.com/office/powerpoint/2010/main" val="25950662"/>
              </p:ext>
            </p:extLst>
          </p:nvPr>
        </p:nvGraphicFramePr>
        <p:xfrm>
          <a:off x="961483" y="2119782"/>
          <a:ext cx="10515600" cy="425196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Title 3">
            <a:extLst>
              <a:ext uri="{FF2B5EF4-FFF2-40B4-BE49-F238E27FC236}">
                <a16:creationId xmlns:a16="http://schemas.microsoft.com/office/drawing/2014/main" id="{70D02213-3796-322F-9D7B-DEE574099CE2}"/>
              </a:ext>
            </a:extLst>
          </p:cNvPr>
          <p:cNvSpPr txBox="1">
            <a:spLocks/>
          </p:cNvSpPr>
          <p:nvPr/>
        </p:nvSpPr>
        <p:spPr>
          <a:xfrm>
            <a:off x="3935458" y="693315"/>
            <a:ext cx="5994429" cy="76217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UTC</a:t>
            </a:r>
            <a:r>
              <a:rPr lang="en-KE" sz="2800" dirty="0">
                <a:solidFill>
                  <a:srgbClr val="00B2E2"/>
                </a:solidFill>
                <a:latin typeface="Fredoka One" panose="02000000000000000000" pitchFamily="2" charset="77"/>
              </a:rPr>
              <a:t> #</a:t>
            </a:r>
            <a:r>
              <a:rPr lang="en-KE" sz="2800" dirty="0">
                <a:solidFill>
                  <a:srgbClr val="005689"/>
                </a:solidFill>
                <a:latin typeface="Fredoka One" panose="02000000000000000000" pitchFamily="2" charset="77"/>
              </a:rPr>
              <a:t>Housing</a:t>
            </a:r>
            <a:r>
              <a:rPr lang="en-KE" sz="2800" dirty="0">
                <a:solidFill>
                  <a:srgbClr val="00B2E2"/>
                </a:solidFill>
                <a:latin typeface="Fredoka One" panose="02000000000000000000" pitchFamily="2" charset="77"/>
              </a:rPr>
              <a:t>Matters</a:t>
            </a:r>
            <a:br>
              <a:rPr lang="en-KE" sz="2800" dirty="0">
                <a:solidFill>
                  <a:srgbClr val="00B2E2"/>
                </a:solidFill>
                <a:latin typeface="Fredoka One" panose="02000000000000000000" pitchFamily="2" charset="77"/>
              </a:rPr>
            </a:br>
            <a:endParaRPr lang="en-KE" sz="2800" u="sng" dirty="0">
              <a:solidFill>
                <a:srgbClr val="005689"/>
              </a:solidFill>
            </a:endParaRPr>
          </a:p>
        </p:txBody>
      </p:sp>
      <p:sp>
        <p:nvSpPr>
          <p:cNvPr id="7" name="Google Shape;253;p23">
            <a:extLst>
              <a:ext uri="{FF2B5EF4-FFF2-40B4-BE49-F238E27FC236}">
                <a16:creationId xmlns:a16="http://schemas.microsoft.com/office/drawing/2014/main" id="{AEE3D5A0-92E1-B84D-D96F-FF38AF08789F}"/>
              </a:ext>
            </a:extLst>
          </p:cNvPr>
          <p:cNvSpPr txBox="1">
            <a:spLocks/>
          </p:cNvSpPr>
          <p:nvPr/>
        </p:nvSpPr>
        <p:spPr>
          <a:xfrm>
            <a:off x="4910209" y="997061"/>
            <a:ext cx="2371582" cy="527049"/>
          </a:xfrm>
          <a:prstGeom prst="rect">
            <a:avLst/>
          </a:prstGeom>
        </p:spPr>
        <p:txBody>
          <a:bodyPr spcFirstLastPara="1" vert="horz" wrap="square" lIns="0" tIns="0" rIns="0" bIns="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dirty="0" err="1">
                <a:solidFill>
                  <a:srgbClr val="005689"/>
                </a:solidFill>
                <a:latin typeface="Fredoka One" panose="02000000000000000000" pitchFamily="2" charset="77"/>
              </a:rPr>
              <a:t>Getting</a:t>
            </a:r>
            <a:r>
              <a:rPr lang="fr-FR" sz="2400" dirty="0">
                <a:solidFill>
                  <a:srgbClr val="005689"/>
                </a:solidFill>
                <a:latin typeface="Fredoka One" panose="02000000000000000000" pitchFamily="2" charset="77"/>
              </a:rPr>
              <a:t> </a:t>
            </a:r>
            <a:r>
              <a:rPr lang="fr-FR" sz="2400" dirty="0" err="1">
                <a:solidFill>
                  <a:srgbClr val="005689"/>
                </a:solidFill>
                <a:latin typeface="Fredoka One" panose="02000000000000000000" pitchFamily="2" charset="77"/>
              </a:rPr>
              <a:t>Ready</a:t>
            </a:r>
            <a:r>
              <a:rPr lang="fr-FR" sz="2400" dirty="0">
                <a:solidFill>
                  <a:srgbClr val="005689"/>
                </a:solidFill>
                <a:latin typeface="Fredoka One" panose="02000000000000000000" pitchFamily="2" charset="77"/>
              </a:rPr>
              <a:t> </a:t>
            </a:r>
            <a:endParaRPr lang="fr-FR" sz="1400" dirty="0">
              <a:solidFill>
                <a:srgbClr val="005689"/>
              </a:solidFill>
              <a:latin typeface="Fredoka One" panose="02000000000000000000" pitchFamily="2" charset="77"/>
            </a:endParaRPr>
          </a:p>
        </p:txBody>
      </p:sp>
      <p:sp>
        <p:nvSpPr>
          <p:cNvPr id="8" name="Title 3">
            <a:extLst>
              <a:ext uri="{FF2B5EF4-FFF2-40B4-BE49-F238E27FC236}">
                <a16:creationId xmlns:a16="http://schemas.microsoft.com/office/drawing/2014/main" id="{0C549B82-22DF-2175-CBFF-7D400DC9A63A}"/>
              </a:ext>
            </a:extLst>
          </p:cNvPr>
          <p:cNvSpPr txBox="1">
            <a:spLocks/>
          </p:cNvSpPr>
          <p:nvPr/>
        </p:nvSpPr>
        <p:spPr>
          <a:xfrm>
            <a:off x="743249" y="524253"/>
            <a:ext cx="1665139"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U</a:t>
            </a:r>
            <a:r>
              <a:rPr lang="en-KE" sz="2800" dirty="0">
                <a:solidFill>
                  <a:srgbClr val="00B2E2"/>
                </a:solidFill>
                <a:latin typeface="Fredoka One" panose="02000000000000000000" pitchFamily="2" charset="77"/>
              </a:rPr>
              <a:t>RBAN</a:t>
            </a:r>
          </a:p>
        </p:txBody>
      </p:sp>
      <p:sp>
        <p:nvSpPr>
          <p:cNvPr id="9" name="Title 3">
            <a:extLst>
              <a:ext uri="{FF2B5EF4-FFF2-40B4-BE49-F238E27FC236}">
                <a16:creationId xmlns:a16="http://schemas.microsoft.com/office/drawing/2014/main" id="{FFB2AADB-A811-7402-BE59-55E64110EB4D}"/>
              </a:ext>
            </a:extLst>
          </p:cNvPr>
          <p:cNvSpPr txBox="1">
            <a:spLocks/>
          </p:cNvSpPr>
          <p:nvPr/>
        </p:nvSpPr>
        <p:spPr>
          <a:xfrm>
            <a:off x="743248" y="882463"/>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T</a:t>
            </a:r>
            <a:r>
              <a:rPr lang="en-KE" sz="2800" dirty="0">
                <a:solidFill>
                  <a:srgbClr val="00B2E2"/>
                </a:solidFill>
                <a:latin typeface="Fredoka One" panose="02000000000000000000" pitchFamily="2" charset="77"/>
              </a:rPr>
              <a:t>HINKERS</a:t>
            </a:r>
          </a:p>
        </p:txBody>
      </p:sp>
      <p:sp>
        <p:nvSpPr>
          <p:cNvPr id="10" name="Title 3">
            <a:extLst>
              <a:ext uri="{FF2B5EF4-FFF2-40B4-BE49-F238E27FC236}">
                <a16:creationId xmlns:a16="http://schemas.microsoft.com/office/drawing/2014/main" id="{5A637E85-CCC8-00FC-ED23-02220907D848}"/>
              </a:ext>
            </a:extLst>
          </p:cNvPr>
          <p:cNvSpPr txBox="1">
            <a:spLocks/>
          </p:cNvSpPr>
          <p:nvPr/>
        </p:nvSpPr>
        <p:spPr>
          <a:xfrm>
            <a:off x="759290" y="1224339"/>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C</a:t>
            </a:r>
            <a:r>
              <a:rPr lang="en-KE" sz="2800" dirty="0">
                <a:solidFill>
                  <a:srgbClr val="00B2E2"/>
                </a:solidFill>
                <a:latin typeface="Fredoka One" panose="02000000000000000000" pitchFamily="2" charset="77"/>
              </a:rPr>
              <a:t>AMPUS</a:t>
            </a:r>
          </a:p>
        </p:txBody>
      </p:sp>
      <p:sp>
        <p:nvSpPr>
          <p:cNvPr id="11" name="Title 3">
            <a:extLst>
              <a:ext uri="{FF2B5EF4-FFF2-40B4-BE49-F238E27FC236}">
                <a16:creationId xmlns:a16="http://schemas.microsoft.com/office/drawing/2014/main" id="{75127BD1-415E-EC9A-C3DB-4411658661F8}"/>
              </a:ext>
            </a:extLst>
          </p:cNvPr>
          <p:cNvSpPr txBox="1">
            <a:spLocks/>
          </p:cNvSpPr>
          <p:nvPr/>
        </p:nvSpPr>
        <p:spPr>
          <a:xfrm>
            <a:off x="-3361140" y="604118"/>
            <a:ext cx="10515600" cy="1325563"/>
          </a:xfrm>
          <a:prstGeom prst="rect">
            <a:avLst/>
          </a:prstGeom>
        </p:spPr>
        <p:txBody>
          <a:bodyPr spcFirstLastPara="1" vert="horz" wrap="square" lIns="0" tIns="0" rIns="0" bIns="0" rtlCol="0" anchor="b" anchorCtr="0">
            <a:normAutofit/>
          </a:bodyPr>
          <a:lstStyle>
            <a:lvl1pPr lvl="0" algn="ctr" defTabSz="914400" rtl="0" eaLnBrk="1" latinLnBrk="0" hangingPunct="1">
              <a:lnSpc>
                <a:spcPct val="90000"/>
              </a:lnSpc>
              <a:spcBef>
                <a:spcPts val="0"/>
              </a:spcBef>
              <a:spcAft>
                <a:spcPts val="0"/>
              </a:spcAft>
              <a:buSzPts val="3600"/>
              <a:buNone/>
              <a:defRPr sz="4800" kern="1200">
                <a:solidFill>
                  <a:schemeClr val="tx1"/>
                </a:solidFill>
                <a:latin typeface="+mj-lt"/>
                <a:ea typeface="+mj-ea"/>
                <a:cs typeface="+mj-cs"/>
              </a:defRPr>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r>
              <a:rPr lang="en-KE" sz="2000" dirty="0">
                <a:solidFill>
                  <a:srgbClr val="00B2E2"/>
                </a:solidFill>
                <a:latin typeface="Fredoka One" panose="02000000000000000000" pitchFamily="2" charset="77"/>
              </a:rPr>
              <a:t>#</a:t>
            </a:r>
            <a:r>
              <a:rPr lang="en-KE" sz="2000" dirty="0">
                <a:solidFill>
                  <a:srgbClr val="005689"/>
                </a:solidFill>
                <a:latin typeface="Fredoka One" panose="02000000000000000000" pitchFamily="2" charset="77"/>
              </a:rPr>
              <a:t>Housing</a:t>
            </a:r>
            <a:r>
              <a:rPr lang="en-KE" sz="2000" dirty="0">
                <a:solidFill>
                  <a:srgbClr val="00B2E2"/>
                </a:solidFill>
                <a:latin typeface="Fredoka One" panose="02000000000000000000" pitchFamily="2" charset="77"/>
              </a:rPr>
              <a:t>Matters</a:t>
            </a:r>
            <a:endParaRPr lang="en-KE" sz="1400" dirty="0"/>
          </a:p>
        </p:txBody>
      </p:sp>
      <p:sp>
        <p:nvSpPr>
          <p:cNvPr id="12" name="Title 3">
            <a:extLst>
              <a:ext uri="{FF2B5EF4-FFF2-40B4-BE49-F238E27FC236}">
                <a16:creationId xmlns:a16="http://schemas.microsoft.com/office/drawing/2014/main" id="{90CE5FB8-5E4F-DE2E-AEB5-72AFE7370FF1}"/>
              </a:ext>
            </a:extLst>
          </p:cNvPr>
          <p:cNvSpPr txBox="1">
            <a:spLocks/>
          </p:cNvSpPr>
          <p:nvPr/>
        </p:nvSpPr>
        <p:spPr>
          <a:xfrm>
            <a:off x="2345151" y="633749"/>
            <a:ext cx="1892198" cy="17110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solidFill>
                  <a:srgbClr val="005689"/>
                </a:solidFill>
                <a:latin typeface="Fredoka One" panose="02000000000000000000" pitchFamily="2" charset="77"/>
              </a:rPr>
              <a:t>10</a:t>
            </a:r>
            <a:r>
              <a:rPr lang="en-KE" sz="4000" dirty="0">
                <a:solidFill>
                  <a:srgbClr val="005689"/>
                </a:solidFill>
                <a:latin typeface="Fredoka One" panose="02000000000000000000" pitchFamily="2" charset="77"/>
              </a:rPr>
              <a:t>.0</a:t>
            </a:r>
            <a:endParaRPr lang="en-KE" sz="4000" dirty="0">
              <a:solidFill>
                <a:srgbClr val="00B2E2"/>
              </a:solidFill>
              <a:latin typeface="Fredoka One" panose="02000000000000000000" pitchFamily="2" charset="77"/>
            </a:endParaRPr>
          </a:p>
        </p:txBody>
      </p:sp>
    </p:spTree>
    <p:extLst>
      <p:ext uri="{BB962C8B-B14F-4D97-AF65-F5344CB8AC3E}">
        <p14:creationId xmlns:p14="http://schemas.microsoft.com/office/powerpoint/2010/main" val="308585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text&#10;&#10;Description automatically generated">
            <a:extLst>
              <a:ext uri="{FF2B5EF4-FFF2-40B4-BE49-F238E27FC236}">
                <a16:creationId xmlns:a16="http://schemas.microsoft.com/office/drawing/2014/main" id="{A22B8292-BCA8-989E-CE01-95053D05B869}"/>
              </a:ext>
            </a:extLst>
          </p:cNvPr>
          <p:cNvPicPr>
            <a:picLocks noChangeAspect="1"/>
          </p:cNvPicPr>
          <p:nvPr/>
        </p:nvPicPr>
        <p:blipFill>
          <a:blip r:embed="rId2" cstate="hqprint">
            <a:extLst>
              <a:ext uri="{28A0092B-C50C-407E-A947-70E740481C1C}">
                <a14:useLocalDpi xmlns:a14="http://schemas.microsoft.com/office/drawing/2010/main"/>
              </a:ext>
            </a:extLst>
          </a:blip>
          <a:stretch>
            <a:fillRect/>
          </a:stretch>
        </p:blipFill>
        <p:spPr>
          <a:xfrm>
            <a:off x="10422587" y="593479"/>
            <a:ext cx="1367631" cy="735102"/>
          </a:xfrm>
          <a:prstGeom prst="rect">
            <a:avLst/>
          </a:prstGeom>
        </p:spPr>
      </p:pic>
      <p:pic>
        <p:nvPicPr>
          <p:cNvPr id="6" name="Picture 5" descr="Logo&#10;&#10;Description automatically generated">
            <a:extLst>
              <a:ext uri="{FF2B5EF4-FFF2-40B4-BE49-F238E27FC236}">
                <a16:creationId xmlns:a16="http://schemas.microsoft.com/office/drawing/2014/main" id="{22BA41D5-53FC-FABB-835E-4A63B07DA54D}"/>
              </a:ext>
            </a:extLst>
          </p:cNvPr>
          <p:cNvPicPr>
            <a:picLocks noChangeAspect="1"/>
          </p:cNvPicPr>
          <p:nvPr/>
        </p:nvPicPr>
        <p:blipFill>
          <a:blip r:embed="rId3" cstate="hqprint">
            <a:extLst>
              <a:ext uri="{28A0092B-C50C-407E-A947-70E740481C1C}">
                <a14:useLocalDpi xmlns:a14="http://schemas.microsoft.com/office/drawing/2010/main"/>
              </a:ext>
            </a:extLst>
          </a:blip>
          <a:stretch>
            <a:fillRect/>
          </a:stretch>
        </p:blipFill>
        <p:spPr>
          <a:xfrm>
            <a:off x="9644367" y="701346"/>
            <a:ext cx="778220" cy="762172"/>
          </a:xfrm>
          <a:prstGeom prst="rect">
            <a:avLst/>
          </a:prstGeom>
        </p:spPr>
      </p:pic>
      <p:sp>
        <p:nvSpPr>
          <p:cNvPr id="7" name="Content Placeholder 2">
            <a:extLst>
              <a:ext uri="{FF2B5EF4-FFF2-40B4-BE49-F238E27FC236}">
                <a16:creationId xmlns:a16="http://schemas.microsoft.com/office/drawing/2014/main" id="{9B7A5025-52C0-020E-4738-1D628A2A3D34}"/>
              </a:ext>
            </a:extLst>
          </p:cNvPr>
          <p:cNvSpPr txBox="1">
            <a:spLocks/>
          </p:cNvSpPr>
          <p:nvPr/>
        </p:nvSpPr>
        <p:spPr>
          <a:xfrm>
            <a:off x="1156291" y="2357438"/>
            <a:ext cx="10376212" cy="4257675"/>
          </a:xfrm>
          <a:prstGeom prst="rect">
            <a:avLst/>
          </a:prstGeom>
        </p:spPr>
        <p:txBody>
          <a:bodyPr vert="horz" wrap="square"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800"/>
              </a:spcAft>
            </a:pPr>
            <a:r>
              <a:rPr lang="en-KE" sz="1800" dirty="0">
                <a:solidFill>
                  <a:srgbClr val="005689"/>
                </a:solidFill>
                <a:latin typeface="Montserrat" pitchFamily="2" charset="77"/>
              </a:rPr>
              <a:t>Take note in sessions: assign rapporteurs to each sessions to do so and collect reports during the event.</a:t>
            </a:r>
          </a:p>
          <a:p>
            <a:pPr>
              <a:spcAft>
                <a:spcPts val="800"/>
              </a:spcAft>
            </a:pPr>
            <a:r>
              <a:rPr lang="en-KE" sz="1800" dirty="0">
                <a:solidFill>
                  <a:srgbClr val="005689"/>
                </a:solidFill>
                <a:latin typeface="Montserrat" pitchFamily="2" charset="77"/>
              </a:rPr>
              <a:t>Promote speakers and share ideas on social medias using </a:t>
            </a:r>
            <a:r>
              <a:rPr lang="en-KE" sz="1800" b="1" dirty="0">
                <a:solidFill>
                  <a:srgbClr val="005689"/>
                </a:solidFill>
                <a:latin typeface="Montserrat" pitchFamily="2" charset="77"/>
              </a:rPr>
              <a:t>#UrbanThinkers @urbancampaign</a:t>
            </a:r>
            <a:r>
              <a:rPr lang="en-KE" sz="1800" dirty="0">
                <a:solidFill>
                  <a:srgbClr val="005689"/>
                </a:solidFill>
                <a:latin typeface="Montserrat" pitchFamily="2" charset="77"/>
              </a:rPr>
              <a:t>. Use quotes from speakers and good pictures.</a:t>
            </a:r>
          </a:p>
          <a:p>
            <a:pPr>
              <a:spcAft>
                <a:spcPts val="800"/>
              </a:spcAft>
            </a:pPr>
            <a:r>
              <a:rPr lang="en-KE" sz="1800" dirty="0">
                <a:solidFill>
                  <a:srgbClr val="005689"/>
                </a:solidFill>
                <a:latin typeface="Montserrat" pitchFamily="2" charset="77"/>
              </a:rPr>
              <a:t>Take pictures during the UTC Action Day and promote on social medias.</a:t>
            </a:r>
            <a:r>
              <a:rPr lang="fr-FR" sz="1800" dirty="0">
                <a:solidFill>
                  <a:srgbClr val="005689"/>
                </a:solidFill>
                <a:latin typeface="Montserrat" pitchFamily="2" charset="77"/>
              </a:rPr>
              <a:t> </a:t>
            </a:r>
          </a:p>
          <a:p>
            <a:pPr>
              <a:spcAft>
                <a:spcPts val="800"/>
              </a:spcAft>
            </a:pPr>
            <a:r>
              <a:rPr lang="en-KE" sz="1800" dirty="0">
                <a:solidFill>
                  <a:srgbClr val="005689"/>
                </a:solidFill>
                <a:latin typeface="Montserrat" pitchFamily="2" charset="77"/>
              </a:rPr>
              <a:t>Invite journalists to attend and cover the event and prepare a story you can share on some medias. The story can also be shared on the WUC website by the WUC Secretariat (in English only).</a:t>
            </a:r>
          </a:p>
          <a:p>
            <a:pPr>
              <a:spcAft>
                <a:spcPts val="800"/>
              </a:spcAft>
            </a:pPr>
            <a:r>
              <a:rPr lang="en-KE" sz="1800" dirty="0">
                <a:solidFill>
                  <a:srgbClr val="005689"/>
                </a:solidFill>
                <a:latin typeface="Montserrat" pitchFamily="2" charset="77"/>
              </a:rPr>
              <a:t>Monitor progress and make sure participants are focused towards results (delivering an action plan, a road map, etc.)</a:t>
            </a:r>
          </a:p>
          <a:p>
            <a:pPr>
              <a:spcAft>
                <a:spcPts val="800"/>
              </a:spcAft>
            </a:pPr>
            <a:r>
              <a:rPr lang="en-KE" sz="1800" dirty="0">
                <a:solidFill>
                  <a:srgbClr val="005689"/>
                </a:solidFill>
                <a:latin typeface="Montserrat" pitchFamily="2" charset="77"/>
              </a:rPr>
              <a:t>By the end, make sure there is a consensus on the results.</a:t>
            </a:r>
          </a:p>
          <a:p>
            <a:pPr marL="0" indent="0">
              <a:spcAft>
                <a:spcPts val="800"/>
              </a:spcAft>
              <a:buFont typeface="Arial" panose="020B0604020202020204" pitchFamily="34" charset="0"/>
              <a:buNone/>
            </a:pPr>
            <a:endParaRPr lang="en-KE" sz="1800" dirty="0">
              <a:solidFill>
                <a:srgbClr val="005689"/>
              </a:solidFill>
              <a:latin typeface="Montserrat" pitchFamily="2" charset="77"/>
            </a:endParaRPr>
          </a:p>
          <a:p>
            <a:pPr>
              <a:spcAft>
                <a:spcPts val="800"/>
              </a:spcAft>
            </a:pPr>
            <a:endParaRPr lang="en-KE" sz="1800" dirty="0">
              <a:solidFill>
                <a:srgbClr val="005689"/>
              </a:solidFill>
              <a:highlight>
                <a:srgbClr val="FF00FF"/>
              </a:highlight>
              <a:latin typeface="Montserrat" pitchFamily="2" charset="77"/>
            </a:endParaRPr>
          </a:p>
          <a:p>
            <a:pPr marL="0" indent="0">
              <a:spcAft>
                <a:spcPts val="800"/>
              </a:spcAft>
              <a:buFont typeface="Arial" panose="020B0604020202020204" pitchFamily="34" charset="0"/>
              <a:buNone/>
            </a:pPr>
            <a:endParaRPr lang="en-KE" sz="1800" dirty="0">
              <a:solidFill>
                <a:srgbClr val="005689"/>
              </a:solidFill>
              <a:latin typeface="Montserrat" pitchFamily="2" charset="77"/>
            </a:endParaRPr>
          </a:p>
        </p:txBody>
      </p:sp>
      <p:sp>
        <p:nvSpPr>
          <p:cNvPr id="8" name="Title 3">
            <a:extLst>
              <a:ext uri="{FF2B5EF4-FFF2-40B4-BE49-F238E27FC236}">
                <a16:creationId xmlns:a16="http://schemas.microsoft.com/office/drawing/2014/main" id="{CEDA646B-D085-C921-9E3A-F103DD5F8D30}"/>
              </a:ext>
            </a:extLst>
          </p:cNvPr>
          <p:cNvSpPr txBox="1">
            <a:spLocks/>
          </p:cNvSpPr>
          <p:nvPr/>
        </p:nvSpPr>
        <p:spPr>
          <a:xfrm>
            <a:off x="3791133" y="782766"/>
            <a:ext cx="5994429" cy="76217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UTC</a:t>
            </a:r>
            <a:r>
              <a:rPr lang="en-KE" sz="2800" dirty="0">
                <a:solidFill>
                  <a:srgbClr val="00B2E2"/>
                </a:solidFill>
                <a:latin typeface="Fredoka One" panose="02000000000000000000" pitchFamily="2" charset="77"/>
              </a:rPr>
              <a:t> #</a:t>
            </a:r>
            <a:r>
              <a:rPr lang="en-KE" sz="2800" dirty="0">
                <a:solidFill>
                  <a:srgbClr val="005689"/>
                </a:solidFill>
                <a:latin typeface="Fredoka One" panose="02000000000000000000" pitchFamily="2" charset="77"/>
              </a:rPr>
              <a:t>Housing</a:t>
            </a:r>
            <a:r>
              <a:rPr lang="en-KE" sz="2800" dirty="0">
                <a:solidFill>
                  <a:srgbClr val="00B2E2"/>
                </a:solidFill>
                <a:latin typeface="Fredoka One" panose="02000000000000000000" pitchFamily="2" charset="77"/>
              </a:rPr>
              <a:t>Matters</a:t>
            </a:r>
            <a:br>
              <a:rPr lang="en-KE" sz="2800" dirty="0">
                <a:solidFill>
                  <a:srgbClr val="00B2E2"/>
                </a:solidFill>
                <a:latin typeface="Fredoka One" panose="02000000000000000000" pitchFamily="2" charset="77"/>
              </a:rPr>
            </a:br>
            <a:endParaRPr lang="en-KE" sz="2800" u="sng" dirty="0">
              <a:solidFill>
                <a:srgbClr val="005689"/>
              </a:solidFill>
            </a:endParaRPr>
          </a:p>
        </p:txBody>
      </p:sp>
      <p:sp>
        <p:nvSpPr>
          <p:cNvPr id="9" name="Google Shape;253;p23">
            <a:extLst>
              <a:ext uri="{FF2B5EF4-FFF2-40B4-BE49-F238E27FC236}">
                <a16:creationId xmlns:a16="http://schemas.microsoft.com/office/drawing/2014/main" id="{45F21590-11AB-8D17-CD29-7999AFF04DC8}"/>
              </a:ext>
            </a:extLst>
          </p:cNvPr>
          <p:cNvSpPr txBox="1">
            <a:spLocks/>
          </p:cNvSpPr>
          <p:nvPr/>
        </p:nvSpPr>
        <p:spPr>
          <a:xfrm>
            <a:off x="4558918" y="1025578"/>
            <a:ext cx="3633716" cy="527049"/>
          </a:xfrm>
          <a:prstGeom prst="rect">
            <a:avLst/>
          </a:prstGeom>
        </p:spPr>
        <p:txBody>
          <a:bodyPr spcFirstLastPara="1" vert="horz" wrap="square" lIns="0" tIns="0" rIns="0" bIns="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dirty="0" err="1">
                <a:solidFill>
                  <a:srgbClr val="005689"/>
                </a:solidFill>
                <a:latin typeface="Fredoka One" panose="02000000000000000000" pitchFamily="2" charset="77"/>
              </a:rPr>
              <a:t>During</a:t>
            </a:r>
            <a:r>
              <a:rPr lang="fr-FR" sz="2400" dirty="0">
                <a:solidFill>
                  <a:srgbClr val="005689"/>
                </a:solidFill>
                <a:latin typeface="Fredoka One" panose="02000000000000000000" pitchFamily="2" charset="77"/>
              </a:rPr>
              <a:t> </a:t>
            </a:r>
            <a:r>
              <a:rPr lang="fr-FR" sz="2400" dirty="0" err="1">
                <a:solidFill>
                  <a:srgbClr val="005689"/>
                </a:solidFill>
                <a:latin typeface="Fredoka One" panose="02000000000000000000" pitchFamily="2" charset="77"/>
              </a:rPr>
              <a:t>your</a:t>
            </a:r>
            <a:r>
              <a:rPr lang="fr-FR" sz="2400" dirty="0">
                <a:solidFill>
                  <a:srgbClr val="005689"/>
                </a:solidFill>
                <a:latin typeface="Fredoka One" panose="02000000000000000000" pitchFamily="2" charset="77"/>
              </a:rPr>
              <a:t> UTC</a:t>
            </a:r>
            <a:endParaRPr lang="fr-FR" sz="1400" dirty="0">
              <a:solidFill>
                <a:srgbClr val="005689"/>
              </a:solidFill>
              <a:latin typeface="Fredoka One" panose="02000000000000000000" pitchFamily="2" charset="77"/>
            </a:endParaRPr>
          </a:p>
        </p:txBody>
      </p:sp>
      <p:sp>
        <p:nvSpPr>
          <p:cNvPr id="2" name="Title 3">
            <a:extLst>
              <a:ext uri="{FF2B5EF4-FFF2-40B4-BE49-F238E27FC236}">
                <a16:creationId xmlns:a16="http://schemas.microsoft.com/office/drawing/2014/main" id="{30A2E9F7-2A17-3A00-01CA-2B65E9AA1393}"/>
              </a:ext>
            </a:extLst>
          </p:cNvPr>
          <p:cNvSpPr txBox="1">
            <a:spLocks/>
          </p:cNvSpPr>
          <p:nvPr/>
        </p:nvSpPr>
        <p:spPr>
          <a:xfrm>
            <a:off x="743249" y="524253"/>
            <a:ext cx="1665139"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U</a:t>
            </a:r>
            <a:r>
              <a:rPr lang="en-KE" sz="2800" dirty="0">
                <a:solidFill>
                  <a:srgbClr val="00B2E2"/>
                </a:solidFill>
                <a:latin typeface="Fredoka One" panose="02000000000000000000" pitchFamily="2" charset="77"/>
              </a:rPr>
              <a:t>RBAN</a:t>
            </a:r>
          </a:p>
        </p:txBody>
      </p:sp>
      <p:sp>
        <p:nvSpPr>
          <p:cNvPr id="3" name="Title 3">
            <a:extLst>
              <a:ext uri="{FF2B5EF4-FFF2-40B4-BE49-F238E27FC236}">
                <a16:creationId xmlns:a16="http://schemas.microsoft.com/office/drawing/2014/main" id="{CFBDF514-E5EC-8A71-5411-4395553158A0}"/>
              </a:ext>
            </a:extLst>
          </p:cNvPr>
          <p:cNvSpPr txBox="1">
            <a:spLocks/>
          </p:cNvSpPr>
          <p:nvPr/>
        </p:nvSpPr>
        <p:spPr>
          <a:xfrm>
            <a:off x="743248" y="882463"/>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T</a:t>
            </a:r>
            <a:r>
              <a:rPr lang="en-KE" sz="2800" dirty="0">
                <a:solidFill>
                  <a:srgbClr val="00B2E2"/>
                </a:solidFill>
                <a:latin typeface="Fredoka One" panose="02000000000000000000" pitchFamily="2" charset="77"/>
              </a:rPr>
              <a:t>HINKERS</a:t>
            </a:r>
          </a:p>
        </p:txBody>
      </p:sp>
      <p:sp>
        <p:nvSpPr>
          <p:cNvPr id="10" name="Title 3">
            <a:extLst>
              <a:ext uri="{FF2B5EF4-FFF2-40B4-BE49-F238E27FC236}">
                <a16:creationId xmlns:a16="http://schemas.microsoft.com/office/drawing/2014/main" id="{FEE07C4B-35C1-BDE2-EAD5-57E0B40AEFF2}"/>
              </a:ext>
            </a:extLst>
          </p:cNvPr>
          <p:cNvSpPr txBox="1">
            <a:spLocks/>
          </p:cNvSpPr>
          <p:nvPr/>
        </p:nvSpPr>
        <p:spPr>
          <a:xfrm>
            <a:off x="759290" y="1224339"/>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C</a:t>
            </a:r>
            <a:r>
              <a:rPr lang="en-KE" sz="2800" dirty="0">
                <a:solidFill>
                  <a:srgbClr val="00B2E2"/>
                </a:solidFill>
                <a:latin typeface="Fredoka One" panose="02000000000000000000" pitchFamily="2" charset="77"/>
              </a:rPr>
              <a:t>AMPUS</a:t>
            </a:r>
          </a:p>
        </p:txBody>
      </p:sp>
      <p:sp>
        <p:nvSpPr>
          <p:cNvPr id="11" name="Title 3">
            <a:extLst>
              <a:ext uri="{FF2B5EF4-FFF2-40B4-BE49-F238E27FC236}">
                <a16:creationId xmlns:a16="http://schemas.microsoft.com/office/drawing/2014/main" id="{47CB241A-2DF0-BD67-DECF-CAA61B0A51C2}"/>
              </a:ext>
            </a:extLst>
          </p:cNvPr>
          <p:cNvSpPr txBox="1">
            <a:spLocks/>
          </p:cNvSpPr>
          <p:nvPr/>
        </p:nvSpPr>
        <p:spPr>
          <a:xfrm>
            <a:off x="-3361140" y="604118"/>
            <a:ext cx="10515600" cy="1325563"/>
          </a:xfrm>
          <a:prstGeom prst="rect">
            <a:avLst/>
          </a:prstGeom>
        </p:spPr>
        <p:txBody>
          <a:bodyPr spcFirstLastPara="1" vert="horz" wrap="square" lIns="0" tIns="0" rIns="0" bIns="0" rtlCol="0" anchor="b" anchorCtr="0">
            <a:normAutofit/>
          </a:bodyPr>
          <a:lstStyle>
            <a:lvl1pPr lvl="0" algn="ctr" defTabSz="914400" rtl="0" eaLnBrk="1" latinLnBrk="0" hangingPunct="1">
              <a:lnSpc>
                <a:spcPct val="90000"/>
              </a:lnSpc>
              <a:spcBef>
                <a:spcPts val="0"/>
              </a:spcBef>
              <a:spcAft>
                <a:spcPts val="0"/>
              </a:spcAft>
              <a:buSzPts val="3600"/>
              <a:buNone/>
              <a:defRPr sz="4800" kern="1200">
                <a:solidFill>
                  <a:schemeClr val="tx1"/>
                </a:solidFill>
                <a:latin typeface="+mj-lt"/>
                <a:ea typeface="+mj-ea"/>
                <a:cs typeface="+mj-cs"/>
              </a:defRPr>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r>
              <a:rPr lang="en-KE" sz="2000" dirty="0">
                <a:solidFill>
                  <a:srgbClr val="00B2E2"/>
                </a:solidFill>
                <a:latin typeface="Fredoka One" panose="02000000000000000000" pitchFamily="2" charset="77"/>
              </a:rPr>
              <a:t>#</a:t>
            </a:r>
            <a:r>
              <a:rPr lang="en-KE" sz="2000" dirty="0">
                <a:solidFill>
                  <a:srgbClr val="005689"/>
                </a:solidFill>
                <a:latin typeface="Fredoka One" panose="02000000000000000000" pitchFamily="2" charset="77"/>
              </a:rPr>
              <a:t>Housing</a:t>
            </a:r>
            <a:r>
              <a:rPr lang="en-KE" sz="2000" dirty="0">
                <a:solidFill>
                  <a:srgbClr val="00B2E2"/>
                </a:solidFill>
                <a:latin typeface="Fredoka One" panose="02000000000000000000" pitchFamily="2" charset="77"/>
              </a:rPr>
              <a:t>Matters</a:t>
            </a:r>
            <a:endParaRPr lang="en-KE" sz="1400" dirty="0"/>
          </a:p>
        </p:txBody>
      </p:sp>
      <p:sp>
        <p:nvSpPr>
          <p:cNvPr id="12" name="Title 3">
            <a:extLst>
              <a:ext uri="{FF2B5EF4-FFF2-40B4-BE49-F238E27FC236}">
                <a16:creationId xmlns:a16="http://schemas.microsoft.com/office/drawing/2014/main" id="{A83967BD-E6FB-0028-1BD7-B655F88BF8CC}"/>
              </a:ext>
            </a:extLst>
          </p:cNvPr>
          <p:cNvSpPr txBox="1">
            <a:spLocks/>
          </p:cNvSpPr>
          <p:nvPr/>
        </p:nvSpPr>
        <p:spPr>
          <a:xfrm>
            <a:off x="2345151" y="633749"/>
            <a:ext cx="1892198" cy="17110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solidFill>
                  <a:srgbClr val="005689"/>
                </a:solidFill>
                <a:latin typeface="Fredoka One" panose="02000000000000000000" pitchFamily="2" charset="77"/>
              </a:rPr>
              <a:t>10</a:t>
            </a:r>
            <a:r>
              <a:rPr lang="en-KE" sz="4000" dirty="0">
                <a:solidFill>
                  <a:srgbClr val="005689"/>
                </a:solidFill>
                <a:latin typeface="Fredoka One" panose="02000000000000000000" pitchFamily="2" charset="77"/>
              </a:rPr>
              <a:t>.0</a:t>
            </a:r>
            <a:endParaRPr lang="en-KE" sz="4000" dirty="0">
              <a:solidFill>
                <a:srgbClr val="00B2E2"/>
              </a:solidFill>
              <a:latin typeface="Fredoka One" panose="02000000000000000000" pitchFamily="2" charset="77"/>
            </a:endParaRPr>
          </a:p>
        </p:txBody>
      </p:sp>
    </p:spTree>
    <p:extLst>
      <p:ext uri="{BB962C8B-B14F-4D97-AF65-F5344CB8AC3E}">
        <p14:creationId xmlns:p14="http://schemas.microsoft.com/office/powerpoint/2010/main" val="4944480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text&#10;&#10;Description automatically generated">
            <a:extLst>
              <a:ext uri="{FF2B5EF4-FFF2-40B4-BE49-F238E27FC236}">
                <a16:creationId xmlns:a16="http://schemas.microsoft.com/office/drawing/2014/main" id="{94E79BDD-6969-297B-A257-31CB117114B7}"/>
              </a:ext>
            </a:extLst>
          </p:cNvPr>
          <p:cNvPicPr>
            <a:picLocks noChangeAspect="1"/>
          </p:cNvPicPr>
          <p:nvPr/>
        </p:nvPicPr>
        <p:blipFill>
          <a:blip r:embed="rId2" cstate="hqprint">
            <a:extLst>
              <a:ext uri="{28A0092B-C50C-407E-A947-70E740481C1C}">
                <a14:useLocalDpi xmlns:a14="http://schemas.microsoft.com/office/drawing/2010/main"/>
              </a:ext>
            </a:extLst>
          </a:blip>
          <a:stretch>
            <a:fillRect/>
          </a:stretch>
        </p:blipFill>
        <p:spPr>
          <a:xfrm>
            <a:off x="10422587" y="593479"/>
            <a:ext cx="1367631" cy="735102"/>
          </a:xfrm>
          <a:prstGeom prst="rect">
            <a:avLst/>
          </a:prstGeom>
        </p:spPr>
      </p:pic>
      <p:pic>
        <p:nvPicPr>
          <p:cNvPr id="6" name="Picture 5" descr="Logo&#10;&#10;Description automatically generated">
            <a:extLst>
              <a:ext uri="{FF2B5EF4-FFF2-40B4-BE49-F238E27FC236}">
                <a16:creationId xmlns:a16="http://schemas.microsoft.com/office/drawing/2014/main" id="{ADC1FA1D-92D1-F1E9-5C23-E98AC7B2FC77}"/>
              </a:ext>
            </a:extLst>
          </p:cNvPr>
          <p:cNvPicPr>
            <a:picLocks noChangeAspect="1"/>
          </p:cNvPicPr>
          <p:nvPr/>
        </p:nvPicPr>
        <p:blipFill>
          <a:blip r:embed="rId3" cstate="hqprint">
            <a:extLst>
              <a:ext uri="{28A0092B-C50C-407E-A947-70E740481C1C}">
                <a14:useLocalDpi xmlns:a14="http://schemas.microsoft.com/office/drawing/2010/main"/>
              </a:ext>
            </a:extLst>
          </a:blip>
          <a:stretch>
            <a:fillRect/>
          </a:stretch>
        </p:blipFill>
        <p:spPr>
          <a:xfrm>
            <a:off x="9644367" y="701346"/>
            <a:ext cx="778220" cy="762172"/>
          </a:xfrm>
          <a:prstGeom prst="rect">
            <a:avLst/>
          </a:prstGeom>
        </p:spPr>
      </p:pic>
      <p:sp>
        <p:nvSpPr>
          <p:cNvPr id="7" name="Content Placeholder 2">
            <a:extLst>
              <a:ext uri="{FF2B5EF4-FFF2-40B4-BE49-F238E27FC236}">
                <a16:creationId xmlns:a16="http://schemas.microsoft.com/office/drawing/2014/main" id="{46B6783A-657C-765A-B2E7-1CC174603E90}"/>
              </a:ext>
            </a:extLst>
          </p:cNvPr>
          <p:cNvSpPr txBox="1">
            <a:spLocks/>
          </p:cNvSpPr>
          <p:nvPr/>
        </p:nvSpPr>
        <p:spPr>
          <a:xfrm>
            <a:off x="928688" y="2877193"/>
            <a:ext cx="10177714" cy="3279461"/>
          </a:xfrm>
          <a:prstGeom prst="rect">
            <a:avLst/>
          </a:prstGeom>
        </p:spPr>
        <p:txBody>
          <a:bodyPr vert="horz" wrap="square"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78363" indent="-342900">
              <a:spcAft>
                <a:spcPts val="800"/>
              </a:spcAft>
            </a:pPr>
            <a:r>
              <a:rPr lang="en-KE" sz="2400" dirty="0">
                <a:solidFill>
                  <a:srgbClr val="005689"/>
                </a:solidFill>
                <a:latin typeface="Montserrat" pitchFamily="2" charset="77"/>
              </a:rPr>
              <a:t>After the session, </a:t>
            </a:r>
            <a:r>
              <a:rPr lang="en-KE" sz="2400" b="1" dirty="0">
                <a:solidFill>
                  <a:srgbClr val="005689"/>
                </a:solidFill>
                <a:latin typeface="Montserrat" pitchFamily="2" charset="77"/>
              </a:rPr>
              <a:t>UTC organizers should report </a:t>
            </a:r>
            <a:r>
              <a:rPr lang="en-KE" sz="2400" dirty="0">
                <a:solidFill>
                  <a:srgbClr val="005689"/>
                </a:solidFill>
                <a:latin typeface="Montserrat" pitchFamily="2" charset="77"/>
              </a:rPr>
              <a:t>on their UTC.</a:t>
            </a:r>
          </a:p>
          <a:p>
            <a:pPr marL="478363" indent="-342900">
              <a:spcAft>
                <a:spcPts val="800"/>
              </a:spcAft>
            </a:pPr>
            <a:r>
              <a:rPr lang="en-KE" sz="2400" dirty="0">
                <a:solidFill>
                  <a:srgbClr val="005689"/>
                </a:solidFill>
                <a:latin typeface="Montserrat" pitchFamily="2" charset="77"/>
              </a:rPr>
              <a:t>Please use the </a:t>
            </a:r>
            <a:r>
              <a:rPr lang="en-KE" sz="2400" b="1" dirty="0">
                <a:solidFill>
                  <a:srgbClr val="005689"/>
                </a:solidFill>
                <a:latin typeface="Montserrat" pitchFamily="2" charset="77"/>
              </a:rPr>
              <a:t>online reporting form </a:t>
            </a:r>
            <a:r>
              <a:rPr lang="en-KE" sz="2400" dirty="0">
                <a:solidFill>
                  <a:srgbClr val="005689"/>
                </a:solidFill>
                <a:latin typeface="Montserrat" pitchFamily="2" charset="77"/>
              </a:rPr>
              <a:t>as provided by the WUC Secretariat.</a:t>
            </a:r>
            <a:endParaRPr lang="fr-FR" sz="2400" dirty="0">
              <a:solidFill>
                <a:srgbClr val="005689"/>
              </a:solidFill>
              <a:latin typeface="Montserrat" pitchFamily="2" charset="77"/>
            </a:endParaRPr>
          </a:p>
          <a:p>
            <a:pPr marL="478363" indent="-342900">
              <a:spcAft>
                <a:spcPts val="800"/>
              </a:spcAft>
            </a:pPr>
            <a:r>
              <a:rPr lang="en-KE" sz="2400" dirty="0">
                <a:solidFill>
                  <a:srgbClr val="005689"/>
                </a:solidFill>
                <a:latin typeface="Montserrat" pitchFamily="2" charset="77"/>
              </a:rPr>
              <a:t>Make sure you report </a:t>
            </a:r>
            <a:r>
              <a:rPr lang="en-KE" sz="2400" b="1" dirty="0">
                <a:solidFill>
                  <a:srgbClr val="005689"/>
                </a:solidFill>
                <a:latin typeface="Montserrat" pitchFamily="2" charset="77"/>
              </a:rPr>
              <a:t>withing 15 days</a:t>
            </a:r>
            <a:r>
              <a:rPr lang="en-KE" sz="2400" dirty="0">
                <a:solidFill>
                  <a:srgbClr val="005689"/>
                </a:solidFill>
                <a:latin typeface="Montserrat" pitchFamily="2" charset="77"/>
              </a:rPr>
              <a:t> after the end of your campus. The WUC Secretariat will share your report which will include your action plan, partners commitments, road map, targets. </a:t>
            </a:r>
          </a:p>
          <a:p>
            <a:pPr>
              <a:spcAft>
                <a:spcPts val="800"/>
              </a:spcAft>
            </a:pPr>
            <a:endParaRPr lang="en-KE" sz="2400" dirty="0">
              <a:solidFill>
                <a:srgbClr val="005689"/>
              </a:solidFill>
              <a:latin typeface="Montserrat" pitchFamily="2" charset="77"/>
            </a:endParaRPr>
          </a:p>
        </p:txBody>
      </p:sp>
      <p:sp>
        <p:nvSpPr>
          <p:cNvPr id="8" name="Title 3">
            <a:extLst>
              <a:ext uri="{FF2B5EF4-FFF2-40B4-BE49-F238E27FC236}">
                <a16:creationId xmlns:a16="http://schemas.microsoft.com/office/drawing/2014/main" id="{72845BF0-A6CA-ABD1-414F-99F93CD867E5}"/>
              </a:ext>
            </a:extLst>
          </p:cNvPr>
          <p:cNvSpPr txBox="1">
            <a:spLocks/>
          </p:cNvSpPr>
          <p:nvPr/>
        </p:nvSpPr>
        <p:spPr>
          <a:xfrm>
            <a:off x="3791133" y="1218136"/>
            <a:ext cx="5994429" cy="76217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UTC</a:t>
            </a:r>
            <a:r>
              <a:rPr lang="en-KE" sz="2800" dirty="0">
                <a:solidFill>
                  <a:srgbClr val="00B2E2"/>
                </a:solidFill>
                <a:latin typeface="Fredoka One" panose="02000000000000000000" pitchFamily="2" charset="77"/>
              </a:rPr>
              <a:t> #</a:t>
            </a:r>
            <a:r>
              <a:rPr lang="en-KE" sz="2800" dirty="0">
                <a:solidFill>
                  <a:srgbClr val="005689"/>
                </a:solidFill>
                <a:latin typeface="Fredoka One" panose="02000000000000000000" pitchFamily="2" charset="77"/>
              </a:rPr>
              <a:t>Housing</a:t>
            </a:r>
            <a:r>
              <a:rPr lang="en-KE" sz="2800" dirty="0">
                <a:solidFill>
                  <a:srgbClr val="00B2E2"/>
                </a:solidFill>
                <a:latin typeface="Fredoka One" panose="02000000000000000000" pitchFamily="2" charset="77"/>
              </a:rPr>
              <a:t>Matters</a:t>
            </a:r>
            <a:br>
              <a:rPr lang="en-KE" sz="2800" dirty="0">
                <a:solidFill>
                  <a:srgbClr val="00B2E2"/>
                </a:solidFill>
                <a:latin typeface="Fredoka One" panose="02000000000000000000" pitchFamily="2" charset="77"/>
              </a:rPr>
            </a:br>
            <a:r>
              <a:rPr lang="en-KE" sz="2800" dirty="0">
                <a:solidFill>
                  <a:srgbClr val="00B2E2"/>
                </a:solidFill>
                <a:latin typeface="Fredoka One" panose="02000000000000000000" pitchFamily="2" charset="77"/>
              </a:rPr>
              <a:t>REPORTING</a:t>
            </a:r>
            <a:endParaRPr lang="en-KE" sz="2800" u="sng" dirty="0">
              <a:solidFill>
                <a:srgbClr val="005689"/>
              </a:solidFill>
            </a:endParaRPr>
          </a:p>
        </p:txBody>
      </p:sp>
      <p:sp>
        <p:nvSpPr>
          <p:cNvPr id="2" name="Title 3">
            <a:extLst>
              <a:ext uri="{FF2B5EF4-FFF2-40B4-BE49-F238E27FC236}">
                <a16:creationId xmlns:a16="http://schemas.microsoft.com/office/drawing/2014/main" id="{57238B50-8E53-0CEF-B1A4-DE77F0E84BF9}"/>
              </a:ext>
            </a:extLst>
          </p:cNvPr>
          <p:cNvSpPr txBox="1">
            <a:spLocks/>
          </p:cNvSpPr>
          <p:nvPr/>
        </p:nvSpPr>
        <p:spPr>
          <a:xfrm>
            <a:off x="743249" y="524253"/>
            <a:ext cx="1665139"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U</a:t>
            </a:r>
            <a:r>
              <a:rPr lang="en-KE" sz="2800" dirty="0">
                <a:solidFill>
                  <a:srgbClr val="00B2E2"/>
                </a:solidFill>
                <a:latin typeface="Fredoka One" panose="02000000000000000000" pitchFamily="2" charset="77"/>
              </a:rPr>
              <a:t>RBAN</a:t>
            </a:r>
          </a:p>
        </p:txBody>
      </p:sp>
      <p:sp>
        <p:nvSpPr>
          <p:cNvPr id="3" name="Title 3">
            <a:extLst>
              <a:ext uri="{FF2B5EF4-FFF2-40B4-BE49-F238E27FC236}">
                <a16:creationId xmlns:a16="http://schemas.microsoft.com/office/drawing/2014/main" id="{02BE6324-8959-DE2E-44B5-79A730FBFC37}"/>
              </a:ext>
            </a:extLst>
          </p:cNvPr>
          <p:cNvSpPr txBox="1">
            <a:spLocks/>
          </p:cNvSpPr>
          <p:nvPr/>
        </p:nvSpPr>
        <p:spPr>
          <a:xfrm>
            <a:off x="743248" y="882463"/>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T</a:t>
            </a:r>
            <a:r>
              <a:rPr lang="en-KE" sz="2800" dirty="0">
                <a:solidFill>
                  <a:srgbClr val="00B2E2"/>
                </a:solidFill>
                <a:latin typeface="Fredoka One" panose="02000000000000000000" pitchFamily="2" charset="77"/>
              </a:rPr>
              <a:t>HINKERS</a:t>
            </a:r>
          </a:p>
        </p:txBody>
      </p:sp>
      <p:sp>
        <p:nvSpPr>
          <p:cNvPr id="9" name="Title 3">
            <a:extLst>
              <a:ext uri="{FF2B5EF4-FFF2-40B4-BE49-F238E27FC236}">
                <a16:creationId xmlns:a16="http://schemas.microsoft.com/office/drawing/2014/main" id="{4B50BC1D-1D61-DAD8-DEE8-2471592606C3}"/>
              </a:ext>
            </a:extLst>
          </p:cNvPr>
          <p:cNvSpPr txBox="1">
            <a:spLocks/>
          </p:cNvSpPr>
          <p:nvPr/>
        </p:nvSpPr>
        <p:spPr>
          <a:xfrm>
            <a:off x="759290" y="1224339"/>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C</a:t>
            </a:r>
            <a:r>
              <a:rPr lang="en-KE" sz="2800" dirty="0">
                <a:solidFill>
                  <a:srgbClr val="00B2E2"/>
                </a:solidFill>
                <a:latin typeface="Fredoka One" panose="02000000000000000000" pitchFamily="2" charset="77"/>
              </a:rPr>
              <a:t>AMPUS</a:t>
            </a:r>
          </a:p>
        </p:txBody>
      </p:sp>
      <p:sp>
        <p:nvSpPr>
          <p:cNvPr id="10" name="Title 3">
            <a:extLst>
              <a:ext uri="{FF2B5EF4-FFF2-40B4-BE49-F238E27FC236}">
                <a16:creationId xmlns:a16="http://schemas.microsoft.com/office/drawing/2014/main" id="{47049D8E-14B5-90C6-D6B0-AA3753295D28}"/>
              </a:ext>
            </a:extLst>
          </p:cNvPr>
          <p:cNvSpPr txBox="1">
            <a:spLocks/>
          </p:cNvSpPr>
          <p:nvPr/>
        </p:nvSpPr>
        <p:spPr>
          <a:xfrm>
            <a:off x="-3361140" y="604118"/>
            <a:ext cx="10515600" cy="1325563"/>
          </a:xfrm>
          <a:prstGeom prst="rect">
            <a:avLst/>
          </a:prstGeom>
        </p:spPr>
        <p:txBody>
          <a:bodyPr spcFirstLastPara="1" vert="horz" wrap="square" lIns="0" tIns="0" rIns="0" bIns="0" rtlCol="0" anchor="b" anchorCtr="0">
            <a:normAutofit/>
          </a:bodyPr>
          <a:lstStyle>
            <a:lvl1pPr lvl="0" algn="ctr" defTabSz="914400" rtl="0" eaLnBrk="1" latinLnBrk="0" hangingPunct="1">
              <a:lnSpc>
                <a:spcPct val="90000"/>
              </a:lnSpc>
              <a:spcBef>
                <a:spcPts val="0"/>
              </a:spcBef>
              <a:spcAft>
                <a:spcPts val="0"/>
              </a:spcAft>
              <a:buSzPts val="3600"/>
              <a:buNone/>
              <a:defRPr sz="4800" kern="1200">
                <a:solidFill>
                  <a:schemeClr val="tx1"/>
                </a:solidFill>
                <a:latin typeface="+mj-lt"/>
                <a:ea typeface="+mj-ea"/>
                <a:cs typeface="+mj-cs"/>
              </a:defRPr>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r>
              <a:rPr lang="en-KE" sz="2000" dirty="0">
                <a:solidFill>
                  <a:srgbClr val="00B2E2"/>
                </a:solidFill>
                <a:latin typeface="Fredoka One" panose="02000000000000000000" pitchFamily="2" charset="77"/>
              </a:rPr>
              <a:t>#</a:t>
            </a:r>
            <a:r>
              <a:rPr lang="en-KE" sz="2000" dirty="0">
                <a:solidFill>
                  <a:srgbClr val="005689"/>
                </a:solidFill>
                <a:latin typeface="Fredoka One" panose="02000000000000000000" pitchFamily="2" charset="77"/>
              </a:rPr>
              <a:t>Housing</a:t>
            </a:r>
            <a:r>
              <a:rPr lang="en-KE" sz="2000" dirty="0">
                <a:solidFill>
                  <a:srgbClr val="00B2E2"/>
                </a:solidFill>
                <a:latin typeface="Fredoka One" panose="02000000000000000000" pitchFamily="2" charset="77"/>
              </a:rPr>
              <a:t>Matters</a:t>
            </a:r>
            <a:endParaRPr lang="en-KE" sz="1400" dirty="0"/>
          </a:p>
        </p:txBody>
      </p:sp>
      <p:sp>
        <p:nvSpPr>
          <p:cNvPr id="11" name="Title 3">
            <a:extLst>
              <a:ext uri="{FF2B5EF4-FFF2-40B4-BE49-F238E27FC236}">
                <a16:creationId xmlns:a16="http://schemas.microsoft.com/office/drawing/2014/main" id="{12765E0A-BFE0-7BAF-2597-598B2B4E50D9}"/>
              </a:ext>
            </a:extLst>
          </p:cNvPr>
          <p:cNvSpPr txBox="1">
            <a:spLocks/>
          </p:cNvSpPr>
          <p:nvPr/>
        </p:nvSpPr>
        <p:spPr>
          <a:xfrm>
            <a:off x="2345151" y="633749"/>
            <a:ext cx="1892198" cy="17110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solidFill>
                  <a:srgbClr val="005689"/>
                </a:solidFill>
                <a:latin typeface="Fredoka One" panose="02000000000000000000" pitchFamily="2" charset="77"/>
              </a:rPr>
              <a:t>10</a:t>
            </a:r>
            <a:r>
              <a:rPr lang="en-KE" sz="4000" dirty="0">
                <a:solidFill>
                  <a:srgbClr val="005689"/>
                </a:solidFill>
                <a:latin typeface="Fredoka One" panose="02000000000000000000" pitchFamily="2" charset="77"/>
              </a:rPr>
              <a:t>.0</a:t>
            </a:r>
            <a:endParaRPr lang="en-KE" sz="4000" dirty="0">
              <a:solidFill>
                <a:srgbClr val="00B2E2"/>
              </a:solidFill>
              <a:latin typeface="Fredoka One" panose="02000000000000000000" pitchFamily="2" charset="77"/>
            </a:endParaRPr>
          </a:p>
        </p:txBody>
      </p:sp>
    </p:spTree>
    <p:extLst>
      <p:ext uri="{BB962C8B-B14F-4D97-AF65-F5344CB8AC3E}">
        <p14:creationId xmlns:p14="http://schemas.microsoft.com/office/powerpoint/2010/main" val="32591572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D55BF87-4867-74F3-44C9-AD094CA2FE4C}"/>
              </a:ext>
            </a:extLst>
          </p:cNvPr>
          <p:cNvSpPr>
            <a:spLocks noGrp="1"/>
          </p:cNvSpPr>
          <p:nvPr>
            <p:ph type="title"/>
          </p:nvPr>
        </p:nvSpPr>
        <p:spPr>
          <a:xfrm>
            <a:off x="4775677" y="1176909"/>
            <a:ext cx="10515600" cy="1325563"/>
          </a:xfrm>
        </p:spPr>
        <p:txBody>
          <a:bodyPr>
            <a:normAutofit/>
          </a:bodyPr>
          <a:lstStyle/>
          <a:p>
            <a:r>
              <a:rPr lang="en-KE" sz="2800" dirty="0">
                <a:solidFill>
                  <a:srgbClr val="005689"/>
                </a:solidFill>
                <a:latin typeface="Fredoka One" panose="02000000000000000000" pitchFamily="2" charset="77"/>
              </a:rPr>
              <a:t>UTC</a:t>
            </a:r>
            <a:r>
              <a:rPr lang="en-KE" sz="2800" dirty="0">
                <a:solidFill>
                  <a:srgbClr val="00B2E2"/>
                </a:solidFill>
                <a:latin typeface="Fredoka One" panose="02000000000000000000" pitchFamily="2" charset="77"/>
              </a:rPr>
              <a:t> #</a:t>
            </a:r>
            <a:r>
              <a:rPr lang="en-KE" sz="2800" dirty="0">
                <a:solidFill>
                  <a:srgbClr val="005689"/>
                </a:solidFill>
                <a:latin typeface="Fredoka One" panose="02000000000000000000" pitchFamily="2" charset="77"/>
              </a:rPr>
              <a:t>Housing</a:t>
            </a:r>
            <a:r>
              <a:rPr lang="en-KE" sz="2800" dirty="0">
                <a:solidFill>
                  <a:srgbClr val="00B2E2"/>
                </a:solidFill>
                <a:latin typeface="Fredoka One" panose="02000000000000000000" pitchFamily="2" charset="77"/>
              </a:rPr>
              <a:t>Matters social medias</a:t>
            </a:r>
            <a:endParaRPr lang="en-KE" sz="1800" dirty="0"/>
          </a:p>
        </p:txBody>
      </p:sp>
      <p:sp>
        <p:nvSpPr>
          <p:cNvPr id="2" name="TextBox 1">
            <a:extLst>
              <a:ext uri="{FF2B5EF4-FFF2-40B4-BE49-F238E27FC236}">
                <a16:creationId xmlns:a16="http://schemas.microsoft.com/office/drawing/2014/main" id="{DCBBB1F9-80D3-962B-636E-0583A5EA3797}"/>
              </a:ext>
            </a:extLst>
          </p:cNvPr>
          <p:cNvSpPr txBox="1"/>
          <p:nvPr/>
        </p:nvSpPr>
        <p:spPr>
          <a:xfrm>
            <a:off x="4800699" y="2117508"/>
            <a:ext cx="7120990" cy="4739759"/>
          </a:xfrm>
          <a:prstGeom prst="rect">
            <a:avLst/>
          </a:prstGeom>
          <a:noFill/>
        </p:spPr>
        <p:txBody>
          <a:bodyPr wrap="square">
            <a:spAutoFit/>
          </a:bodyPr>
          <a:lstStyle/>
          <a:p>
            <a:r>
              <a:rPr lang="en-GB" dirty="0">
                <a:solidFill>
                  <a:srgbClr val="005689"/>
                </a:solidFill>
                <a:effectLst/>
                <a:latin typeface="Montserrat" pitchFamily="2" charset="77"/>
              </a:rPr>
              <a:t>To participate in the social media campaign make sure to use the hashtag #</a:t>
            </a:r>
            <a:r>
              <a:rPr lang="en-GB" dirty="0" err="1">
                <a:solidFill>
                  <a:srgbClr val="005689"/>
                </a:solidFill>
                <a:effectLst/>
                <a:latin typeface="Montserrat" pitchFamily="2" charset="77"/>
              </a:rPr>
              <a:t>HousingMatters</a:t>
            </a:r>
            <a:r>
              <a:rPr lang="en-GB" dirty="0">
                <a:solidFill>
                  <a:srgbClr val="005689"/>
                </a:solidFill>
                <a:effectLst/>
                <a:latin typeface="Montserrat" pitchFamily="2" charset="77"/>
              </a:rPr>
              <a:t> and tag the official UN-Habitat and World Urban Campaign accounts: </a:t>
            </a:r>
          </a:p>
          <a:p>
            <a:pPr>
              <a:lnSpc>
                <a:spcPts val="2300"/>
              </a:lnSpc>
            </a:pPr>
            <a:endParaRPr lang="en-US" sz="2000" dirty="0">
              <a:solidFill>
                <a:srgbClr val="005689"/>
              </a:solidFill>
              <a:latin typeface="Fredoka One" panose="02000000000000000000" pitchFamily="2" charset="77"/>
              <a:ea typeface="Roboto" panose="02000000000000000000" pitchFamily="2" charset="0"/>
              <a:cs typeface="Roboto" panose="02000000000000000000" pitchFamily="2" charset="0"/>
            </a:endParaRPr>
          </a:p>
          <a:p>
            <a:pPr>
              <a:lnSpc>
                <a:spcPts val="2300"/>
              </a:lnSpc>
            </a:pPr>
            <a:r>
              <a:rPr lang="en-US" sz="2000" dirty="0">
                <a:solidFill>
                  <a:srgbClr val="005689"/>
                </a:solidFill>
                <a:latin typeface="Fredoka One" panose="02000000000000000000" pitchFamily="2" charset="77"/>
                <a:ea typeface="Roboto" panose="02000000000000000000" pitchFamily="2" charset="0"/>
                <a:cs typeface="Roboto" panose="02000000000000000000" pitchFamily="2" charset="0"/>
              </a:rPr>
              <a:t>TWITTER (X)</a:t>
            </a:r>
          </a:p>
          <a:p>
            <a:pPr>
              <a:lnSpc>
                <a:spcPts val="2300"/>
              </a:lnSpc>
            </a:pPr>
            <a:r>
              <a:rPr lang="en-US" dirty="0">
                <a:solidFill>
                  <a:srgbClr val="005689"/>
                </a:solidFill>
                <a:latin typeface="Montserrat" pitchFamily="2" charset="77"/>
                <a:ea typeface="Roboto" panose="02000000000000000000" pitchFamily="2" charset="0"/>
                <a:cs typeface="Roboto" panose="02000000000000000000" pitchFamily="2" charset="0"/>
              </a:rPr>
              <a:t>@</a:t>
            </a:r>
            <a:r>
              <a:rPr lang="en-US" dirty="0" err="1">
                <a:solidFill>
                  <a:srgbClr val="005689"/>
                </a:solidFill>
                <a:latin typeface="Montserrat" pitchFamily="2" charset="77"/>
                <a:ea typeface="Roboto" panose="02000000000000000000" pitchFamily="2" charset="0"/>
                <a:cs typeface="Roboto" panose="02000000000000000000" pitchFamily="2" charset="0"/>
              </a:rPr>
              <a:t>urbancampaign</a:t>
            </a:r>
            <a:r>
              <a:rPr lang="en-US" dirty="0">
                <a:solidFill>
                  <a:srgbClr val="005689"/>
                </a:solidFill>
                <a:latin typeface="Montserrat" pitchFamily="2" charset="77"/>
                <a:ea typeface="Roboto" panose="02000000000000000000" pitchFamily="2" charset="0"/>
                <a:cs typeface="Roboto" panose="02000000000000000000" pitchFamily="2" charset="0"/>
              </a:rPr>
              <a:t>  @UNHABITAT</a:t>
            </a:r>
          </a:p>
          <a:p>
            <a:pPr>
              <a:lnSpc>
                <a:spcPts val="2300"/>
              </a:lnSpc>
            </a:pPr>
            <a:endParaRPr lang="en-US" sz="2000" dirty="0">
              <a:solidFill>
                <a:srgbClr val="005689"/>
              </a:solidFill>
              <a:latin typeface="Fredoka One" panose="02000000000000000000" pitchFamily="2" charset="77"/>
              <a:ea typeface="Roboto" panose="02000000000000000000" pitchFamily="2" charset="0"/>
              <a:cs typeface="Roboto" panose="02000000000000000000" pitchFamily="2" charset="0"/>
            </a:endParaRPr>
          </a:p>
          <a:p>
            <a:pPr>
              <a:lnSpc>
                <a:spcPts val="2300"/>
              </a:lnSpc>
            </a:pPr>
            <a:r>
              <a:rPr lang="en-US" sz="2000" dirty="0">
                <a:solidFill>
                  <a:srgbClr val="005689"/>
                </a:solidFill>
                <a:latin typeface="Fredoka One" panose="02000000000000000000" pitchFamily="2" charset="77"/>
                <a:ea typeface="Roboto" panose="02000000000000000000" pitchFamily="2" charset="0"/>
                <a:cs typeface="Roboto" panose="02000000000000000000" pitchFamily="2" charset="0"/>
              </a:rPr>
              <a:t>INSTAGRAM </a:t>
            </a:r>
          </a:p>
          <a:p>
            <a:pPr>
              <a:lnSpc>
                <a:spcPts val="2300"/>
              </a:lnSpc>
            </a:pPr>
            <a:r>
              <a:rPr lang="en-US" dirty="0">
                <a:solidFill>
                  <a:srgbClr val="005689"/>
                </a:solidFill>
                <a:latin typeface="Montserrat" pitchFamily="2" charset="77"/>
                <a:ea typeface="Roboto" panose="02000000000000000000" pitchFamily="2" charset="0"/>
                <a:cs typeface="Roboto" panose="02000000000000000000" pitchFamily="2" charset="0"/>
              </a:rPr>
              <a:t>@</a:t>
            </a:r>
            <a:r>
              <a:rPr lang="en-US" dirty="0" err="1">
                <a:solidFill>
                  <a:srgbClr val="005689"/>
                </a:solidFill>
                <a:latin typeface="Montserrat" pitchFamily="2" charset="77"/>
                <a:ea typeface="Roboto" panose="02000000000000000000" pitchFamily="2" charset="0"/>
                <a:cs typeface="Roboto" panose="02000000000000000000" pitchFamily="2" charset="0"/>
              </a:rPr>
              <a:t>worldurbancampaign</a:t>
            </a:r>
            <a:r>
              <a:rPr lang="en-US" dirty="0">
                <a:solidFill>
                  <a:srgbClr val="005689"/>
                </a:solidFill>
                <a:latin typeface="Montserrat" pitchFamily="2" charset="77"/>
                <a:ea typeface="Roboto" panose="02000000000000000000" pitchFamily="2" charset="0"/>
                <a:cs typeface="Roboto" panose="02000000000000000000" pitchFamily="2" charset="0"/>
              </a:rPr>
              <a:t>  @</a:t>
            </a:r>
            <a:r>
              <a:rPr lang="en-US" dirty="0" err="1">
                <a:solidFill>
                  <a:srgbClr val="005689"/>
                </a:solidFill>
                <a:latin typeface="Montserrat" pitchFamily="2" charset="77"/>
                <a:ea typeface="Roboto" panose="02000000000000000000" pitchFamily="2" charset="0"/>
                <a:cs typeface="Roboto" panose="02000000000000000000" pitchFamily="2" charset="0"/>
              </a:rPr>
              <a:t>unhabitat</a:t>
            </a:r>
            <a:endParaRPr lang="en-US" dirty="0">
              <a:solidFill>
                <a:srgbClr val="005689"/>
              </a:solidFill>
              <a:latin typeface="Montserrat" pitchFamily="2" charset="77"/>
              <a:ea typeface="Roboto" panose="02000000000000000000" pitchFamily="2" charset="0"/>
              <a:cs typeface="Roboto" panose="02000000000000000000" pitchFamily="2" charset="0"/>
            </a:endParaRPr>
          </a:p>
          <a:p>
            <a:pPr>
              <a:lnSpc>
                <a:spcPts val="2300"/>
              </a:lnSpc>
            </a:pPr>
            <a:endParaRPr lang="en-US" sz="2000" dirty="0">
              <a:solidFill>
                <a:srgbClr val="005689"/>
              </a:solidFill>
              <a:latin typeface="Fredoka One" panose="02000000000000000000" pitchFamily="2" charset="77"/>
              <a:ea typeface="Roboto" panose="02000000000000000000" pitchFamily="2" charset="0"/>
              <a:cs typeface="Roboto" panose="02000000000000000000" pitchFamily="2" charset="0"/>
            </a:endParaRPr>
          </a:p>
          <a:p>
            <a:pPr>
              <a:lnSpc>
                <a:spcPts val="2300"/>
              </a:lnSpc>
            </a:pPr>
            <a:r>
              <a:rPr lang="en-US" sz="2000" dirty="0">
                <a:solidFill>
                  <a:srgbClr val="005689"/>
                </a:solidFill>
                <a:latin typeface="Fredoka One" panose="02000000000000000000" pitchFamily="2" charset="77"/>
                <a:ea typeface="Roboto" panose="02000000000000000000" pitchFamily="2" charset="0"/>
                <a:cs typeface="Roboto" panose="02000000000000000000" pitchFamily="2" charset="0"/>
              </a:rPr>
              <a:t>FACEBOOK </a:t>
            </a:r>
          </a:p>
          <a:p>
            <a:pPr>
              <a:lnSpc>
                <a:spcPts val="2300"/>
              </a:lnSpc>
            </a:pPr>
            <a:r>
              <a:rPr lang="en-US" dirty="0">
                <a:solidFill>
                  <a:srgbClr val="005689"/>
                </a:solidFill>
                <a:latin typeface="Montserrat" pitchFamily="2" charset="77"/>
                <a:ea typeface="Roboto" panose="02000000000000000000" pitchFamily="2" charset="0"/>
                <a:cs typeface="Roboto" panose="02000000000000000000" pitchFamily="2" charset="0"/>
              </a:rPr>
              <a:t>@</a:t>
            </a:r>
            <a:r>
              <a:rPr lang="en-US" dirty="0" err="1">
                <a:solidFill>
                  <a:srgbClr val="005689"/>
                </a:solidFill>
                <a:latin typeface="Montserrat" pitchFamily="2" charset="77"/>
                <a:ea typeface="Roboto" panose="02000000000000000000" pitchFamily="2" charset="0"/>
                <a:cs typeface="Roboto" panose="02000000000000000000" pitchFamily="2" charset="0"/>
              </a:rPr>
              <a:t>unhabitatworldurbancampaign</a:t>
            </a:r>
            <a:r>
              <a:rPr lang="en-US" dirty="0">
                <a:solidFill>
                  <a:srgbClr val="005689"/>
                </a:solidFill>
                <a:latin typeface="Montserrat" pitchFamily="2" charset="77"/>
                <a:ea typeface="Roboto" panose="02000000000000000000" pitchFamily="2" charset="0"/>
                <a:cs typeface="Roboto" panose="02000000000000000000" pitchFamily="2" charset="0"/>
              </a:rPr>
              <a:t> @</a:t>
            </a:r>
            <a:r>
              <a:rPr lang="en-US" dirty="0" err="1">
                <a:solidFill>
                  <a:srgbClr val="005689"/>
                </a:solidFill>
                <a:latin typeface="Montserrat" pitchFamily="2" charset="77"/>
                <a:ea typeface="Roboto" panose="02000000000000000000" pitchFamily="2" charset="0"/>
                <a:cs typeface="Roboto" panose="02000000000000000000" pitchFamily="2" charset="0"/>
              </a:rPr>
              <a:t>unhabitat</a:t>
            </a:r>
            <a:endParaRPr lang="en-US" dirty="0">
              <a:solidFill>
                <a:srgbClr val="005689"/>
              </a:solidFill>
              <a:latin typeface="Montserrat" pitchFamily="2" charset="77"/>
              <a:ea typeface="Roboto" panose="02000000000000000000" pitchFamily="2" charset="0"/>
              <a:cs typeface="Roboto" panose="02000000000000000000" pitchFamily="2" charset="0"/>
            </a:endParaRPr>
          </a:p>
          <a:p>
            <a:pPr>
              <a:lnSpc>
                <a:spcPts val="2300"/>
              </a:lnSpc>
            </a:pPr>
            <a:endParaRPr lang="en-US" sz="2000" dirty="0">
              <a:solidFill>
                <a:srgbClr val="005689"/>
              </a:solidFill>
              <a:latin typeface="Fredoka One" panose="02000000000000000000" pitchFamily="2" charset="77"/>
              <a:ea typeface="Roboto" panose="02000000000000000000" pitchFamily="2" charset="0"/>
              <a:cs typeface="Roboto" panose="02000000000000000000" pitchFamily="2" charset="0"/>
            </a:endParaRPr>
          </a:p>
          <a:p>
            <a:pPr>
              <a:lnSpc>
                <a:spcPts val="2300"/>
              </a:lnSpc>
            </a:pPr>
            <a:r>
              <a:rPr lang="en-US" sz="2000" dirty="0">
                <a:solidFill>
                  <a:srgbClr val="005689"/>
                </a:solidFill>
                <a:latin typeface="Fredoka One" panose="02000000000000000000" pitchFamily="2" charset="77"/>
                <a:ea typeface="Roboto" panose="02000000000000000000" pitchFamily="2" charset="0"/>
                <a:cs typeface="Roboto" panose="02000000000000000000" pitchFamily="2" charset="0"/>
              </a:rPr>
              <a:t>LINKEDIN</a:t>
            </a:r>
          </a:p>
          <a:p>
            <a:pPr>
              <a:lnSpc>
                <a:spcPts val="2300"/>
              </a:lnSpc>
            </a:pPr>
            <a:r>
              <a:rPr lang="en-US" sz="2000" dirty="0">
                <a:solidFill>
                  <a:srgbClr val="005689"/>
                </a:solidFill>
                <a:latin typeface="Montserrat" pitchFamily="2" charset="77"/>
                <a:ea typeface="Roboto" panose="02000000000000000000" pitchFamily="2" charset="0"/>
                <a:cs typeface="Roboto" panose="02000000000000000000" pitchFamily="2" charset="0"/>
              </a:rPr>
              <a:t>@</a:t>
            </a:r>
            <a:r>
              <a:rPr lang="en-US" sz="2000" dirty="0" err="1">
                <a:solidFill>
                  <a:srgbClr val="005689"/>
                </a:solidFill>
                <a:latin typeface="Montserrat" pitchFamily="2" charset="77"/>
                <a:ea typeface="Roboto" panose="02000000000000000000" pitchFamily="2" charset="0"/>
                <a:cs typeface="Roboto" panose="02000000000000000000" pitchFamily="2" charset="0"/>
              </a:rPr>
              <a:t>worldurbancampaign</a:t>
            </a:r>
            <a:r>
              <a:rPr lang="en-US" sz="2000" dirty="0">
                <a:solidFill>
                  <a:srgbClr val="005689"/>
                </a:solidFill>
                <a:latin typeface="Montserrat" pitchFamily="2" charset="77"/>
                <a:ea typeface="Roboto" panose="02000000000000000000" pitchFamily="2" charset="0"/>
                <a:cs typeface="Roboto" panose="02000000000000000000" pitchFamily="2" charset="0"/>
              </a:rPr>
              <a:t> @</a:t>
            </a:r>
            <a:r>
              <a:rPr lang="en-US" sz="2000" dirty="0" err="1">
                <a:solidFill>
                  <a:srgbClr val="005689"/>
                </a:solidFill>
                <a:latin typeface="Montserrat" pitchFamily="2" charset="77"/>
                <a:ea typeface="Roboto" panose="02000000000000000000" pitchFamily="2" charset="0"/>
                <a:cs typeface="Roboto" panose="02000000000000000000" pitchFamily="2" charset="0"/>
              </a:rPr>
              <a:t>unhabitat</a:t>
            </a:r>
            <a:endParaRPr lang="en-US" sz="2000" dirty="0">
              <a:solidFill>
                <a:srgbClr val="005689"/>
              </a:solidFill>
              <a:latin typeface="Montserrat" pitchFamily="2" charset="77"/>
              <a:ea typeface="Roboto" panose="02000000000000000000" pitchFamily="2" charset="0"/>
              <a:cs typeface="Roboto" panose="02000000000000000000" pitchFamily="2" charset="0"/>
            </a:endParaRPr>
          </a:p>
          <a:p>
            <a:endParaRPr lang="en-US" sz="2000" dirty="0">
              <a:solidFill>
                <a:srgbClr val="00B2E2"/>
              </a:solidFill>
              <a:latin typeface="Fredoka One" panose="02000000000000000000" pitchFamily="2" charset="77"/>
              <a:ea typeface="Roboto" panose="02000000000000000000" pitchFamily="2" charset="0"/>
              <a:cs typeface="Roboto" panose="02000000000000000000" pitchFamily="2" charset="0"/>
            </a:endParaRPr>
          </a:p>
        </p:txBody>
      </p:sp>
      <p:grpSp>
        <p:nvGrpSpPr>
          <p:cNvPr id="3" name="Google Shape;312;p35">
            <a:extLst>
              <a:ext uri="{FF2B5EF4-FFF2-40B4-BE49-F238E27FC236}">
                <a16:creationId xmlns:a16="http://schemas.microsoft.com/office/drawing/2014/main" id="{3B72AC89-9754-6847-DB4A-15E92D499EDE}"/>
              </a:ext>
            </a:extLst>
          </p:cNvPr>
          <p:cNvGrpSpPr/>
          <p:nvPr/>
        </p:nvGrpSpPr>
        <p:grpSpPr>
          <a:xfrm>
            <a:off x="800263" y="593479"/>
            <a:ext cx="2826061" cy="5861812"/>
            <a:chOff x="2547150" y="238125"/>
            <a:chExt cx="2525675" cy="5238750"/>
          </a:xfrm>
        </p:grpSpPr>
        <p:sp>
          <p:nvSpPr>
            <p:cNvPr id="5" name="Google Shape;313;p35">
              <a:extLst>
                <a:ext uri="{FF2B5EF4-FFF2-40B4-BE49-F238E27FC236}">
                  <a16:creationId xmlns:a16="http://schemas.microsoft.com/office/drawing/2014/main" id="{1E51912E-B9DE-08BB-300D-800EAB1DE10C}"/>
                </a:ext>
              </a:extLst>
            </p:cNvPr>
            <p:cNvSpPr/>
            <p:nvPr/>
          </p:nvSpPr>
          <p:spPr>
            <a:xfrm>
              <a:off x="2547150" y="238125"/>
              <a:ext cx="2525675" cy="5238750"/>
            </a:xfrm>
            <a:custGeom>
              <a:avLst/>
              <a:gdLst/>
              <a:ahLst/>
              <a:cxnLst/>
              <a:rect l="l" t="t" r="r" b="b"/>
              <a:pathLst>
                <a:path w="101027" h="209550" extrusionOk="0">
                  <a:moveTo>
                    <a:pt x="98629" y="18886"/>
                  </a:moveTo>
                  <a:lnTo>
                    <a:pt x="98629" y="190364"/>
                  </a:lnTo>
                  <a:lnTo>
                    <a:pt x="2398" y="190364"/>
                  </a:lnTo>
                  <a:lnTo>
                    <a:pt x="2398" y="18886"/>
                  </a:lnTo>
                  <a:close/>
                  <a:moveTo>
                    <a:pt x="10343" y="0"/>
                  </a:moveTo>
                  <a:lnTo>
                    <a:pt x="9293" y="75"/>
                  </a:lnTo>
                  <a:lnTo>
                    <a:pt x="8244" y="225"/>
                  </a:lnTo>
                  <a:lnTo>
                    <a:pt x="7270" y="450"/>
                  </a:lnTo>
                  <a:lnTo>
                    <a:pt x="6295" y="824"/>
                  </a:lnTo>
                  <a:lnTo>
                    <a:pt x="5396" y="1274"/>
                  </a:lnTo>
                  <a:lnTo>
                    <a:pt x="4572" y="1799"/>
                  </a:lnTo>
                  <a:lnTo>
                    <a:pt x="3747" y="2398"/>
                  </a:lnTo>
                  <a:lnTo>
                    <a:pt x="2998" y="3073"/>
                  </a:lnTo>
                  <a:lnTo>
                    <a:pt x="2323" y="3747"/>
                  </a:lnTo>
                  <a:lnTo>
                    <a:pt x="1724" y="4572"/>
                  </a:lnTo>
                  <a:lnTo>
                    <a:pt x="1199" y="5396"/>
                  </a:lnTo>
                  <a:lnTo>
                    <a:pt x="824" y="6370"/>
                  </a:lnTo>
                  <a:lnTo>
                    <a:pt x="450" y="7270"/>
                  </a:lnTo>
                  <a:lnTo>
                    <a:pt x="225" y="8319"/>
                  </a:lnTo>
                  <a:lnTo>
                    <a:pt x="0" y="9293"/>
                  </a:lnTo>
                  <a:lnTo>
                    <a:pt x="0" y="10343"/>
                  </a:lnTo>
                  <a:lnTo>
                    <a:pt x="0" y="199207"/>
                  </a:lnTo>
                  <a:lnTo>
                    <a:pt x="0" y="200257"/>
                  </a:lnTo>
                  <a:lnTo>
                    <a:pt x="225" y="201231"/>
                  </a:lnTo>
                  <a:lnTo>
                    <a:pt x="450" y="202280"/>
                  </a:lnTo>
                  <a:lnTo>
                    <a:pt x="824" y="203180"/>
                  </a:lnTo>
                  <a:lnTo>
                    <a:pt x="1199" y="204154"/>
                  </a:lnTo>
                  <a:lnTo>
                    <a:pt x="1724" y="204978"/>
                  </a:lnTo>
                  <a:lnTo>
                    <a:pt x="2323" y="205803"/>
                  </a:lnTo>
                  <a:lnTo>
                    <a:pt x="2998" y="206477"/>
                  </a:lnTo>
                  <a:lnTo>
                    <a:pt x="3747" y="207152"/>
                  </a:lnTo>
                  <a:lnTo>
                    <a:pt x="4572" y="207751"/>
                  </a:lnTo>
                  <a:lnTo>
                    <a:pt x="5396" y="208276"/>
                  </a:lnTo>
                  <a:lnTo>
                    <a:pt x="6295" y="208726"/>
                  </a:lnTo>
                  <a:lnTo>
                    <a:pt x="7270" y="209100"/>
                  </a:lnTo>
                  <a:lnTo>
                    <a:pt x="8244" y="209325"/>
                  </a:lnTo>
                  <a:lnTo>
                    <a:pt x="9293" y="209475"/>
                  </a:lnTo>
                  <a:lnTo>
                    <a:pt x="10343" y="209550"/>
                  </a:lnTo>
                  <a:lnTo>
                    <a:pt x="90610" y="209550"/>
                  </a:lnTo>
                  <a:lnTo>
                    <a:pt x="91659" y="209475"/>
                  </a:lnTo>
                  <a:lnTo>
                    <a:pt x="92708" y="209325"/>
                  </a:lnTo>
                  <a:lnTo>
                    <a:pt x="93682" y="209100"/>
                  </a:lnTo>
                  <a:lnTo>
                    <a:pt x="94657" y="208726"/>
                  </a:lnTo>
                  <a:lnTo>
                    <a:pt x="95556" y="208276"/>
                  </a:lnTo>
                  <a:lnTo>
                    <a:pt x="96455" y="207751"/>
                  </a:lnTo>
                  <a:lnTo>
                    <a:pt x="97205" y="207152"/>
                  </a:lnTo>
                  <a:lnTo>
                    <a:pt x="97954" y="206477"/>
                  </a:lnTo>
                  <a:lnTo>
                    <a:pt x="98629" y="205803"/>
                  </a:lnTo>
                  <a:lnTo>
                    <a:pt x="99228" y="204978"/>
                  </a:lnTo>
                  <a:lnTo>
                    <a:pt x="99753" y="204154"/>
                  </a:lnTo>
                  <a:lnTo>
                    <a:pt x="100203" y="203180"/>
                  </a:lnTo>
                  <a:lnTo>
                    <a:pt x="100577" y="202280"/>
                  </a:lnTo>
                  <a:lnTo>
                    <a:pt x="100802" y="201231"/>
                  </a:lnTo>
                  <a:lnTo>
                    <a:pt x="100952" y="200257"/>
                  </a:lnTo>
                  <a:lnTo>
                    <a:pt x="101027" y="199207"/>
                  </a:lnTo>
                  <a:lnTo>
                    <a:pt x="101027" y="10343"/>
                  </a:lnTo>
                  <a:lnTo>
                    <a:pt x="100952" y="9293"/>
                  </a:lnTo>
                  <a:lnTo>
                    <a:pt x="100802" y="8319"/>
                  </a:lnTo>
                  <a:lnTo>
                    <a:pt x="100577" y="7270"/>
                  </a:lnTo>
                  <a:lnTo>
                    <a:pt x="100203" y="6370"/>
                  </a:lnTo>
                  <a:lnTo>
                    <a:pt x="99753" y="5396"/>
                  </a:lnTo>
                  <a:lnTo>
                    <a:pt x="99228" y="4572"/>
                  </a:lnTo>
                  <a:lnTo>
                    <a:pt x="98629" y="3747"/>
                  </a:lnTo>
                  <a:lnTo>
                    <a:pt x="97954" y="3073"/>
                  </a:lnTo>
                  <a:lnTo>
                    <a:pt x="97205" y="2398"/>
                  </a:lnTo>
                  <a:lnTo>
                    <a:pt x="96455" y="1799"/>
                  </a:lnTo>
                  <a:lnTo>
                    <a:pt x="95556" y="1274"/>
                  </a:lnTo>
                  <a:lnTo>
                    <a:pt x="94657" y="824"/>
                  </a:lnTo>
                  <a:lnTo>
                    <a:pt x="93682" y="450"/>
                  </a:lnTo>
                  <a:lnTo>
                    <a:pt x="92708" y="225"/>
                  </a:lnTo>
                  <a:lnTo>
                    <a:pt x="91659" y="75"/>
                  </a:lnTo>
                  <a:lnTo>
                    <a:pt x="90610" y="0"/>
                  </a:lnTo>
                  <a:close/>
                </a:path>
              </a:pathLst>
            </a:custGeom>
            <a:solidFill>
              <a:srgbClr val="FFFFFF"/>
            </a:solidFill>
            <a:ln>
              <a:noFill/>
            </a:ln>
            <a:effectLst>
              <a:outerShdw blurRad="257175" dist="76200" dir="5400000" algn="bl" rotWithShape="0">
                <a:schemeClr val="dk1">
                  <a:alpha val="20000"/>
                </a:schemeClr>
              </a:outerShdw>
            </a:effectLst>
          </p:spPr>
          <p:txBody>
            <a:bodyPr spcFirstLastPara="1" wrap="square" lIns="121900" tIns="121900" rIns="121900" bIns="121900" anchor="ctr" anchorCtr="0">
              <a:noAutofit/>
            </a:bodyPr>
            <a:lstStyle/>
            <a:p>
              <a:endParaRPr sz="2400"/>
            </a:p>
          </p:txBody>
        </p:sp>
        <p:sp>
          <p:nvSpPr>
            <p:cNvPr id="7" name="Google Shape;314;p35">
              <a:extLst>
                <a:ext uri="{FF2B5EF4-FFF2-40B4-BE49-F238E27FC236}">
                  <a16:creationId xmlns:a16="http://schemas.microsoft.com/office/drawing/2014/main" id="{951361AC-EB7E-E96C-4D98-F74FBAF2FE9F}"/>
                </a:ext>
              </a:extLst>
            </p:cNvPr>
            <p:cNvSpPr/>
            <p:nvPr/>
          </p:nvSpPr>
          <p:spPr>
            <a:xfrm>
              <a:off x="3557025" y="5147100"/>
              <a:ext cx="504050" cy="179900"/>
            </a:xfrm>
            <a:custGeom>
              <a:avLst/>
              <a:gdLst/>
              <a:ahLst/>
              <a:cxnLst/>
              <a:rect l="l" t="t" r="r" b="b"/>
              <a:pathLst>
                <a:path w="20162" h="7196" extrusionOk="0">
                  <a:moveTo>
                    <a:pt x="3598" y="0"/>
                  </a:moveTo>
                  <a:lnTo>
                    <a:pt x="2849" y="75"/>
                  </a:lnTo>
                  <a:lnTo>
                    <a:pt x="2174" y="300"/>
                  </a:lnTo>
                  <a:lnTo>
                    <a:pt x="1575" y="600"/>
                  </a:lnTo>
                  <a:lnTo>
                    <a:pt x="1050" y="1050"/>
                  </a:lnTo>
                  <a:lnTo>
                    <a:pt x="600" y="1574"/>
                  </a:lnTo>
                  <a:lnTo>
                    <a:pt x="301" y="2174"/>
                  </a:lnTo>
                  <a:lnTo>
                    <a:pt x="76" y="2848"/>
                  </a:lnTo>
                  <a:lnTo>
                    <a:pt x="1" y="3598"/>
                  </a:lnTo>
                  <a:lnTo>
                    <a:pt x="76" y="4347"/>
                  </a:lnTo>
                  <a:lnTo>
                    <a:pt x="301" y="5022"/>
                  </a:lnTo>
                  <a:lnTo>
                    <a:pt x="600" y="5621"/>
                  </a:lnTo>
                  <a:lnTo>
                    <a:pt x="1050" y="6146"/>
                  </a:lnTo>
                  <a:lnTo>
                    <a:pt x="1575" y="6596"/>
                  </a:lnTo>
                  <a:lnTo>
                    <a:pt x="2174" y="6896"/>
                  </a:lnTo>
                  <a:lnTo>
                    <a:pt x="2849" y="7120"/>
                  </a:lnTo>
                  <a:lnTo>
                    <a:pt x="3598" y="7195"/>
                  </a:lnTo>
                  <a:lnTo>
                    <a:pt x="16639" y="7195"/>
                  </a:lnTo>
                  <a:lnTo>
                    <a:pt x="17313" y="7120"/>
                  </a:lnTo>
                  <a:lnTo>
                    <a:pt x="17988" y="6896"/>
                  </a:lnTo>
                  <a:lnTo>
                    <a:pt x="18587" y="6596"/>
                  </a:lnTo>
                  <a:lnTo>
                    <a:pt x="19112" y="6146"/>
                  </a:lnTo>
                  <a:lnTo>
                    <a:pt x="19562" y="5621"/>
                  </a:lnTo>
                  <a:lnTo>
                    <a:pt x="19861" y="5022"/>
                  </a:lnTo>
                  <a:lnTo>
                    <a:pt x="20086" y="4347"/>
                  </a:lnTo>
                  <a:lnTo>
                    <a:pt x="20161" y="3598"/>
                  </a:lnTo>
                  <a:lnTo>
                    <a:pt x="20086" y="2848"/>
                  </a:lnTo>
                  <a:lnTo>
                    <a:pt x="19861" y="2174"/>
                  </a:lnTo>
                  <a:lnTo>
                    <a:pt x="19562" y="1574"/>
                  </a:lnTo>
                  <a:lnTo>
                    <a:pt x="19112" y="1050"/>
                  </a:lnTo>
                  <a:lnTo>
                    <a:pt x="18587" y="600"/>
                  </a:lnTo>
                  <a:lnTo>
                    <a:pt x="17988" y="300"/>
                  </a:lnTo>
                  <a:lnTo>
                    <a:pt x="17313" y="75"/>
                  </a:lnTo>
                  <a:lnTo>
                    <a:pt x="16639"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9" name="Google Shape;315;p35">
              <a:extLst>
                <a:ext uri="{FF2B5EF4-FFF2-40B4-BE49-F238E27FC236}">
                  <a16:creationId xmlns:a16="http://schemas.microsoft.com/office/drawing/2014/main" id="{B0EAEC72-5FA8-E14C-91EB-E5564962614C}"/>
                </a:ext>
              </a:extLst>
            </p:cNvPr>
            <p:cNvSpPr/>
            <p:nvPr/>
          </p:nvSpPr>
          <p:spPr>
            <a:xfrm>
              <a:off x="3008050" y="423600"/>
              <a:ext cx="99325" cy="99325"/>
            </a:xfrm>
            <a:custGeom>
              <a:avLst/>
              <a:gdLst/>
              <a:ahLst/>
              <a:cxnLst/>
              <a:rect l="l" t="t" r="r" b="b"/>
              <a:pathLst>
                <a:path w="3973" h="3973" extrusionOk="0">
                  <a:moveTo>
                    <a:pt x="2024" y="1"/>
                  </a:moveTo>
                  <a:lnTo>
                    <a:pt x="1575" y="76"/>
                  </a:lnTo>
                  <a:lnTo>
                    <a:pt x="1200" y="151"/>
                  </a:lnTo>
                  <a:lnTo>
                    <a:pt x="900" y="375"/>
                  </a:lnTo>
                  <a:lnTo>
                    <a:pt x="600" y="600"/>
                  </a:lnTo>
                  <a:lnTo>
                    <a:pt x="375" y="900"/>
                  </a:lnTo>
                  <a:lnTo>
                    <a:pt x="151" y="1200"/>
                  </a:lnTo>
                  <a:lnTo>
                    <a:pt x="76" y="1575"/>
                  </a:lnTo>
                  <a:lnTo>
                    <a:pt x="1" y="2024"/>
                  </a:lnTo>
                  <a:lnTo>
                    <a:pt x="76" y="2399"/>
                  </a:lnTo>
                  <a:lnTo>
                    <a:pt x="151" y="2774"/>
                  </a:lnTo>
                  <a:lnTo>
                    <a:pt x="375" y="3073"/>
                  </a:lnTo>
                  <a:lnTo>
                    <a:pt x="600" y="3373"/>
                  </a:lnTo>
                  <a:lnTo>
                    <a:pt x="900" y="3673"/>
                  </a:lnTo>
                  <a:lnTo>
                    <a:pt x="1200" y="3823"/>
                  </a:lnTo>
                  <a:lnTo>
                    <a:pt x="1575" y="3973"/>
                  </a:lnTo>
                  <a:lnTo>
                    <a:pt x="2399" y="3973"/>
                  </a:lnTo>
                  <a:lnTo>
                    <a:pt x="2774" y="3823"/>
                  </a:lnTo>
                  <a:lnTo>
                    <a:pt x="3073" y="3673"/>
                  </a:lnTo>
                  <a:lnTo>
                    <a:pt x="3373" y="3373"/>
                  </a:lnTo>
                  <a:lnTo>
                    <a:pt x="3598" y="3073"/>
                  </a:lnTo>
                  <a:lnTo>
                    <a:pt x="3823" y="2774"/>
                  </a:lnTo>
                  <a:lnTo>
                    <a:pt x="3898" y="2399"/>
                  </a:lnTo>
                  <a:lnTo>
                    <a:pt x="3973" y="2024"/>
                  </a:lnTo>
                  <a:lnTo>
                    <a:pt x="3898" y="1575"/>
                  </a:lnTo>
                  <a:lnTo>
                    <a:pt x="3823" y="1200"/>
                  </a:lnTo>
                  <a:lnTo>
                    <a:pt x="3598" y="900"/>
                  </a:lnTo>
                  <a:lnTo>
                    <a:pt x="3373" y="600"/>
                  </a:lnTo>
                  <a:lnTo>
                    <a:pt x="3073" y="375"/>
                  </a:lnTo>
                  <a:lnTo>
                    <a:pt x="2774" y="151"/>
                  </a:lnTo>
                  <a:lnTo>
                    <a:pt x="2399" y="76"/>
                  </a:lnTo>
                  <a:lnTo>
                    <a:pt x="2024" y="1"/>
                  </a:lnTo>
                  <a:close/>
                </a:path>
              </a:pathLst>
            </a:custGeom>
            <a:solidFill>
              <a:schemeClr val="lt2"/>
            </a:solidFill>
            <a:ln>
              <a:noFill/>
            </a:ln>
          </p:spPr>
          <p:txBody>
            <a:bodyPr spcFirstLastPara="1" wrap="square" lIns="121900" tIns="121900" rIns="121900" bIns="121900" anchor="ctr" anchorCtr="0">
              <a:noAutofit/>
            </a:bodyPr>
            <a:lstStyle/>
            <a:p>
              <a:endParaRPr sz="2400"/>
            </a:p>
          </p:txBody>
        </p:sp>
        <p:sp>
          <p:nvSpPr>
            <p:cNvPr id="10" name="Google Shape;316;p35">
              <a:extLst>
                <a:ext uri="{FF2B5EF4-FFF2-40B4-BE49-F238E27FC236}">
                  <a16:creationId xmlns:a16="http://schemas.microsoft.com/office/drawing/2014/main" id="{DF91BC88-52E0-A5AF-217D-EC979912803A}"/>
                </a:ext>
              </a:extLst>
            </p:cNvPr>
            <p:cNvSpPr/>
            <p:nvPr/>
          </p:nvSpPr>
          <p:spPr>
            <a:xfrm>
              <a:off x="3566400" y="434850"/>
              <a:ext cx="487175" cy="76850"/>
            </a:xfrm>
            <a:custGeom>
              <a:avLst/>
              <a:gdLst/>
              <a:ahLst/>
              <a:cxnLst/>
              <a:rect l="l" t="t" r="r" b="b"/>
              <a:pathLst>
                <a:path w="19487" h="3074" extrusionOk="0">
                  <a:moveTo>
                    <a:pt x="1275" y="0"/>
                  </a:moveTo>
                  <a:lnTo>
                    <a:pt x="1050" y="75"/>
                  </a:lnTo>
                  <a:lnTo>
                    <a:pt x="750" y="150"/>
                  </a:lnTo>
                  <a:lnTo>
                    <a:pt x="525" y="300"/>
                  </a:lnTo>
                  <a:lnTo>
                    <a:pt x="375" y="450"/>
                  </a:lnTo>
                  <a:lnTo>
                    <a:pt x="225" y="675"/>
                  </a:lnTo>
                  <a:lnTo>
                    <a:pt x="75" y="975"/>
                  </a:lnTo>
                  <a:lnTo>
                    <a:pt x="1" y="1274"/>
                  </a:lnTo>
                  <a:lnTo>
                    <a:pt x="1" y="1574"/>
                  </a:lnTo>
                  <a:lnTo>
                    <a:pt x="1" y="1874"/>
                  </a:lnTo>
                  <a:lnTo>
                    <a:pt x="75" y="2174"/>
                  </a:lnTo>
                  <a:lnTo>
                    <a:pt x="225" y="2399"/>
                  </a:lnTo>
                  <a:lnTo>
                    <a:pt x="375" y="2623"/>
                  </a:lnTo>
                  <a:lnTo>
                    <a:pt x="525" y="2773"/>
                  </a:lnTo>
                  <a:lnTo>
                    <a:pt x="750" y="2923"/>
                  </a:lnTo>
                  <a:lnTo>
                    <a:pt x="1050" y="2998"/>
                  </a:lnTo>
                  <a:lnTo>
                    <a:pt x="1275" y="3073"/>
                  </a:lnTo>
                  <a:lnTo>
                    <a:pt x="18137" y="3073"/>
                  </a:lnTo>
                  <a:lnTo>
                    <a:pt x="18437" y="2998"/>
                  </a:lnTo>
                  <a:lnTo>
                    <a:pt x="18662" y="2923"/>
                  </a:lnTo>
                  <a:lnTo>
                    <a:pt x="18887" y="2773"/>
                  </a:lnTo>
                  <a:lnTo>
                    <a:pt x="19112" y="2623"/>
                  </a:lnTo>
                  <a:lnTo>
                    <a:pt x="19262" y="2399"/>
                  </a:lnTo>
                  <a:lnTo>
                    <a:pt x="19337" y="2174"/>
                  </a:lnTo>
                  <a:lnTo>
                    <a:pt x="19412" y="1874"/>
                  </a:lnTo>
                  <a:lnTo>
                    <a:pt x="19486" y="1574"/>
                  </a:lnTo>
                  <a:lnTo>
                    <a:pt x="19412" y="1274"/>
                  </a:lnTo>
                  <a:lnTo>
                    <a:pt x="19337" y="975"/>
                  </a:lnTo>
                  <a:lnTo>
                    <a:pt x="19262" y="675"/>
                  </a:lnTo>
                  <a:lnTo>
                    <a:pt x="19112" y="450"/>
                  </a:lnTo>
                  <a:lnTo>
                    <a:pt x="18887" y="300"/>
                  </a:lnTo>
                  <a:lnTo>
                    <a:pt x="18662" y="150"/>
                  </a:lnTo>
                  <a:lnTo>
                    <a:pt x="18437" y="75"/>
                  </a:lnTo>
                  <a:lnTo>
                    <a:pt x="18137" y="0"/>
                  </a:lnTo>
                  <a:close/>
                </a:path>
              </a:pathLst>
            </a:custGeom>
            <a:solidFill>
              <a:schemeClr val="lt2"/>
            </a:solidFill>
            <a:ln>
              <a:noFill/>
            </a:ln>
          </p:spPr>
          <p:txBody>
            <a:bodyPr spcFirstLastPara="1" wrap="square" lIns="121900" tIns="121900" rIns="121900" bIns="121900" anchor="ctr" anchorCtr="0">
              <a:noAutofit/>
            </a:bodyPr>
            <a:lstStyle/>
            <a:p>
              <a:endParaRPr sz="2400"/>
            </a:p>
          </p:txBody>
        </p:sp>
      </p:grpSp>
      <p:pic>
        <p:nvPicPr>
          <p:cNvPr id="11" name="Image 13" descr="Une image contenant texte&#10;&#10;Description générée automatiquement">
            <a:extLst>
              <a:ext uri="{FF2B5EF4-FFF2-40B4-BE49-F238E27FC236}">
                <a16:creationId xmlns:a16="http://schemas.microsoft.com/office/drawing/2014/main" id="{E40115B1-A7DC-4301-1C3F-4357B1652F10}"/>
              </a:ext>
            </a:extLst>
          </p:cNvPr>
          <p:cNvPicPr>
            <a:picLocks noChangeAspect="1"/>
          </p:cNvPicPr>
          <p:nvPr/>
        </p:nvPicPr>
        <p:blipFill>
          <a:blip r:embed="rId2"/>
          <a:stretch>
            <a:fillRect/>
          </a:stretch>
        </p:blipFill>
        <p:spPr>
          <a:xfrm>
            <a:off x="814329" y="1093489"/>
            <a:ext cx="2797707" cy="4798908"/>
          </a:xfrm>
          <a:prstGeom prst="rect">
            <a:avLst/>
          </a:prstGeom>
        </p:spPr>
      </p:pic>
      <p:pic>
        <p:nvPicPr>
          <p:cNvPr id="12" name="Picture 11" descr="A picture containing text&#10;&#10;Description automatically generated">
            <a:extLst>
              <a:ext uri="{FF2B5EF4-FFF2-40B4-BE49-F238E27FC236}">
                <a16:creationId xmlns:a16="http://schemas.microsoft.com/office/drawing/2014/main" id="{EAD62ECF-FF23-9ECE-D871-16219A147CB6}"/>
              </a:ext>
            </a:extLst>
          </p:cNvPr>
          <p:cNvPicPr>
            <a:picLocks noChangeAspect="1"/>
          </p:cNvPicPr>
          <p:nvPr/>
        </p:nvPicPr>
        <p:blipFill>
          <a:blip r:embed="rId3" cstate="hqprint">
            <a:extLst>
              <a:ext uri="{28A0092B-C50C-407E-A947-70E740481C1C}">
                <a14:useLocalDpi xmlns:a14="http://schemas.microsoft.com/office/drawing/2010/main"/>
              </a:ext>
            </a:extLst>
          </a:blip>
          <a:stretch>
            <a:fillRect/>
          </a:stretch>
        </p:blipFill>
        <p:spPr>
          <a:xfrm>
            <a:off x="10422587" y="593479"/>
            <a:ext cx="1367631" cy="735102"/>
          </a:xfrm>
          <a:prstGeom prst="rect">
            <a:avLst/>
          </a:prstGeom>
        </p:spPr>
      </p:pic>
      <p:pic>
        <p:nvPicPr>
          <p:cNvPr id="14" name="Picture 13" descr="Logo&#10;&#10;Description automatically generated">
            <a:extLst>
              <a:ext uri="{FF2B5EF4-FFF2-40B4-BE49-F238E27FC236}">
                <a16:creationId xmlns:a16="http://schemas.microsoft.com/office/drawing/2014/main" id="{963C585E-E4B6-7708-DEA8-A2CF84EABE22}"/>
              </a:ext>
            </a:extLst>
          </p:cNvPr>
          <p:cNvPicPr>
            <a:picLocks noChangeAspect="1"/>
          </p:cNvPicPr>
          <p:nvPr/>
        </p:nvPicPr>
        <p:blipFill>
          <a:blip r:embed="rId4" cstate="hqprint">
            <a:extLst>
              <a:ext uri="{28A0092B-C50C-407E-A947-70E740481C1C}">
                <a14:useLocalDpi xmlns:a14="http://schemas.microsoft.com/office/drawing/2010/main"/>
              </a:ext>
            </a:extLst>
          </a:blip>
          <a:stretch>
            <a:fillRect/>
          </a:stretch>
        </p:blipFill>
        <p:spPr>
          <a:xfrm>
            <a:off x="9644367" y="701346"/>
            <a:ext cx="778220" cy="762172"/>
          </a:xfrm>
          <a:prstGeom prst="rect">
            <a:avLst/>
          </a:prstGeom>
        </p:spPr>
      </p:pic>
      <p:sp>
        <p:nvSpPr>
          <p:cNvPr id="6" name="Title 3">
            <a:extLst>
              <a:ext uri="{FF2B5EF4-FFF2-40B4-BE49-F238E27FC236}">
                <a16:creationId xmlns:a16="http://schemas.microsoft.com/office/drawing/2014/main" id="{73501475-7ECA-AF74-1A20-99752AE73A70}"/>
              </a:ext>
            </a:extLst>
          </p:cNvPr>
          <p:cNvSpPr txBox="1">
            <a:spLocks/>
          </p:cNvSpPr>
          <p:nvPr/>
        </p:nvSpPr>
        <p:spPr>
          <a:xfrm>
            <a:off x="4788848" y="103040"/>
            <a:ext cx="1665139"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U</a:t>
            </a:r>
            <a:r>
              <a:rPr lang="en-KE" sz="2800" dirty="0">
                <a:solidFill>
                  <a:srgbClr val="00B2E2"/>
                </a:solidFill>
                <a:latin typeface="Fredoka One" panose="02000000000000000000" pitchFamily="2" charset="77"/>
              </a:rPr>
              <a:t>RBAN</a:t>
            </a:r>
          </a:p>
        </p:txBody>
      </p:sp>
      <p:sp>
        <p:nvSpPr>
          <p:cNvPr id="8" name="Title 3">
            <a:extLst>
              <a:ext uri="{FF2B5EF4-FFF2-40B4-BE49-F238E27FC236}">
                <a16:creationId xmlns:a16="http://schemas.microsoft.com/office/drawing/2014/main" id="{CC0347CB-3384-3010-D64C-DDAE3E011734}"/>
              </a:ext>
            </a:extLst>
          </p:cNvPr>
          <p:cNvSpPr txBox="1">
            <a:spLocks/>
          </p:cNvSpPr>
          <p:nvPr/>
        </p:nvSpPr>
        <p:spPr>
          <a:xfrm>
            <a:off x="4788847" y="461250"/>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T</a:t>
            </a:r>
            <a:r>
              <a:rPr lang="en-KE" sz="2800" dirty="0">
                <a:solidFill>
                  <a:srgbClr val="00B2E2"/>
                </a:solidFill>
                <a:latin typeface="Fredoka One" panose="02000000000000000000" pitchFamily="2" charset="77"/>
              </a:rPr>
              <a:t>HINKERS</a:t>
            </a:r>
          </a:p>
        </p:txBody>
      </p:sp>
      <p:sp>
        <p:nvSpPr>
          <p:cNvPr id="13" name="Title 3">
            <a:extLst>
              <a:ext uri="{FF2B5EF4-FFF2-40B4-BE49-F238E27FC236}">
                <a16:creationId xmlns:a16="http://schemas.microsoft.com/office/drawing/2014/main" id="{DA881273-DDDF-D330-CB64-7C4CA9533FA2}"/>
              </a:ext>
            </a:extLst>
          </p:cNvPr>
          <p:cNvSpPr txBox="1">
            <a:spLocks/>
          </p:cNvSpPr>
          <p:nvPr/>
        </p:nvSpPr>
        <p:spPr>
          <a:xfrm>
            <a:off x="4804889" y="803126"/>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C</a:t>
            </a:r>
            <a:r>
              <a:rPr lang="en-KE" sz="2800" dirty="0">
                <a:solidFill>
                  <a:srgbClr val="00B2E2"/>
                </a:solidFill>
                <a:latin typeface="Fredoka One" panose="02000000000000000000" pitchFamily="2" charset="77"/>
              </a:rPr>
              <a:t>AMPUS</a:t>
            </a:r>
          </a:p>
        </p:txBody>
      </p:sp>
      <p:sp>
        <p:nvSpPr>
          <p:cNvPr id="15" name="Title 3">
            <a:extLst>
              <a:ext uri="{FF2B5EF4-FFF2-40B4-BE49-F238E27FC236}">
                <a16:creationId xmlns:a16="http://schemas.microsoft.com/office/drawing/2014/main" id="{89DDE695-0D6F-ECF2-B734-D1FF85183793}"/>
              </a:ext>
            </a:extLst>
          </p:cNvPr>
          <p:cNvSpPr txBox="1">
            <a:spLocks/>
          </p:cNvSpPr>
          <p:nvPr/>
        </p:nvSpPr>
        <p:spPr>
          <a:xfrm>
            <a:off x="684459" y="182905"/>
            <a:ext cx="10515600" cy="1325563"/>
          </a:xfrm>
          <a:prstGeom prst="rect">
            <a:avLst/>
          </a:prstGeom>
        </p:spPr>
        <p:txBody>
          <a:bodyPr spcFirstLastPara="1" vert="horz" wrap="square" lIns="0" tIns="0" rIns="0" bIns="0" rtlCol="0" anchor="b" anchorCtr="0">
            <a:normAutofit/>
          </a:bodyPr>
          <a:lstStyle>
            <a:lvl1pPr lvl="0" algn="ctr" defTabSz="914400" rtl="0" eaLnBrk="1" latinLnBrk="0" hangingPunct="1">
              <a:lnSpc>
                <a:spcPct val="90000"/>
              </a:lnSpc>
              <a:spcBef>
                <a:spcPts val="0"/>
              </a:spcBef>
              <a:spcAft>
                <a:spcPts val="0"/>
              </a:spcAft>
              <a:buSzPts val="3600"/>
              <a:buNone/>
              <a:defRPr sz="4800" kern="1200">
                <a:solidFill>
                  <a:schemeClr val="tx1"/>
                </a:solidFill>
                <a:latin typeface="+mj-lt"/>
                <a:ea typeface="+mj-ea"/>
                <a:cs typeface="+mj-cs"/>
              </a:defRPr>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r>
              <a:rPr lang="en-KE" sz="2000" dirty="0">
                <a:solidFill>
                  <a:srgbClr val="00B2E2"/>
                </a:solidFill>
                <a:latin typeface="Fredoka One" panose="02000000000000000000" pitchFamily="2" charset="77"/>
              </a:rPr>
              <a:t>#</a:t>
            </a:r>
            <a:r>
              <a:rPr lang="en-KE" sz="2000" dirty="0">
                <a:solidFill>
                  <a:srgbClr val="005689"/>
                </a:solidFill>
                <a:latin typeface="Fredoka One" panose="02000000000000000000" pitchFamily="2" charset="77"/>
              </a:rPr>
              <a:t>Housing</a:t>
            </a:r>
            <a:r>
              <a:rPr lang="en-KE" sz="2000" dirty="0">
                <a:solidFill>
                  <a:srgbClr val="00B2E2"/>
                </a:solidFill>
                <a:latin typeface="Fredoka One" panose="02000000000000000000" pitchFamily="2" charset="77"/>
              </a:rPr>
              <a:t>Matters</a:t>
            </a:r>
            <a:endParaRPr lang="en-KE" sz="1400" dirty="0"/>
          </a:p>
        </p:txBody>
      </p:sp>
      <p:sp>
        <p:nvSpPr>
          <p:cNvPr id="17" name="Title 3">
            <a:extLst>
              <a:ext uri="{FF2B5EF4-FFF2-40B4-BE49-F238E27FC236}">
                <a16:creationId xmlns:a16="http://schemas.microsoft.com/office/drawing/2014/main" id="{2D759644-7047-4AA0-673B-C4A1B052D048}"/>
              </a:ext>
            </a:extLst>
          </p:cNvPr>
          <p:cNvSpPr txBox="1">
            <a:spLocks/>
          </p:cNvSpPr>
          <p:nvPr/>
        </p:nvSpPr>
        <p:spPr>
          <a:xfrm>
            <a:off x="6390750" y="212536"/>
            <a:ext cx="1892198" cy="17110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solidFill>
                  <a:srgbClr val="005689"/>
                </a:solidFill>
                <a:latin typeface="Fredoka One" panose="02000000000000000000" pitchFamily="2" charset="77"/>
              </a:rPr>
              <a:t>10</a:t>
            </a:r>
            <a:r>
              <a:rPr lang="en-KE" sz="4000" dirty="0">
                <a:solidFill>
                  <a:srgbClr val="005689"/>
                </a:solidFill>
                <a:latin typeface="Fredoka One" panose="02000000000000000000" pitchFamily="2" charset="77"/>
              </a:rPr>
              <a:t>.0</a:t>
            </a:r>
            <a:endParaRPr lang="en-KE" sz="4000" dirty="0">
              <a:solidFill>
                <a:srgbClr val="00B2E2"/>
              </a:solidFill>
              <a:latin typeface="Fredoka One" panose="02000000000000000000" pitchFamily="2" charset="77"/>
            </a:endParaRPr>
          </a:p>
        </p:txBody>
      </p:sp>
    </p:spTree>
    <p:extLst>
      <p:ext uri="{BB962C8B-B14F-4D97-AF65-F5344CB8AC3E}">
        <p14:creationId xmlns:p14="http://schemas.microsoft.com/office/powerpoint/2010/main" val="3282655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9"/>
          <p:cNvSpPr txBox="1">
            <a:spLocks noGrp="1"/>
          </p:cNvSpPr>
          <p:nvPr>
            <p:ph type="ctrTitle"/>
          </p:nvPr>
        </p:nvSpPr>
        <p:spPr>
          <a:xfrm>
            <a:off x="647334" y="1930948"/>
            <a:ext cx="10363200" cy="523378"/>
          </a:xfrm>
          <a:prstGeom prst="rect">
            <a:avLst/>
          </a:prstGeom>
        </p:spPr>
        <p:txBody>
          <a:bodyPr spcFirstLastPara="1" vert="horz" wrap="square" lIns="0" tIns="0" rIns="0" bIns="0" rtlCol="0" anchor="b" anchorCtr="0">
            <a:noAutofit/>
          </a:bodyPr>
          <a:lstStyle/>
          <a:p>
            <a:pPr lvl="0" algn="l"/>
            <a:r>
              <a:rPr lang="en" sz="2800" dirty="0">
                <a:solidFill>
                  <a:srgbClr val="005689"/>
                </a:solidFill>
                <a:latin typeface="Fredoka One" panose="02000000000000000000" pitchFamily="2" charset="77"/>
              </a:rPr>
              <a:t>Join the Urban Thinkers Movement!</a:t>
            </a:r>
            <a:endParaRPr sz="2800" dirty="0">
              <a:solidFill>
                <a:srgbClr val="005689"/>
              </a:solidFill>
              <a:latin typeface="Fredoka One" panose="02000000000000000000" pitchFamily="2" charset="77"/>
            </a:endParaRPr>
          </a:p>
        </p:txBody>
      </p:sp>
      <p:sp>
        <p:nvSpPr>
          <p:cNvPr id="2" name="Title 3">
            <a:extLst>
              <a:ext uri="{FF2B5EF4-FFF2-40B4-BE49-F238E27FC236}">
                <a16:creationId xmlns:a16="http://schemas.microsoft.com/office/drawing/2014/main" id="{DC78EAB3-68BC-020B-FBBD-0690DE1855E2}"/>
              </a:ext>
            </a:extLst>
          </p:cNvPr>
          <p:cNvSpPr txBox="1">
            <a:spLocks/>
          </p:cNvSpPr>
          <p:nvPr/>
        </p:nvSpPr>
        <p:spPr>
          <a:xfrm>
            <a:off x="8118389" y="-420902"/>
            <a:ext cx="2321798" cy="21537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KE" sz="6000" dirty="0">
              <a:solidFill>
                <a:srgbClr val="00B2E2"/>
              </a:solidFill>
              <a:latin typeface="Fredoka One" panose="02000000000000000000" pitchFamily="2" charset="77"/>
            </a:endParaRPr>
          </a:p>
        </p:txBody>
      </p:sp>
      <p:sp>
        <p:nvSpPr>
          <p:cNvPr id="10" name="TextBox 9">
            <a:extLst>
              <a:ext uri="{FF2B5EF4-FFF2-40B4-BE49-F238E27FC236}">
                <a16:creationId xmlns:a16="http://schemas.microsoft.com/office/drawing/2014/main" id="{3EA113ED-D915-758A-B755-049E3B008F8F}"/>
              </a:ext>
            </a:extLst>
          </p:cNvPr>
          <p:cNvSpPr txBox="1"/>
          <p:nvPr/>
        </p:nvSpPr>
        <p:spPr>
          <a:xfrm>
            <a:off x="563834" y="2624228"/>
            <a:ext cx="10953495" cy="1200329"/>
          </a:xfrm>
          <a:prstGeom prst="rect">
            <a:avLst/>
          </a:prstGeom>
          <a:noFill/>
        </p:spPr>
        <p:txBody>
          <a:bodyPr wrap="square">
            <a:spAutoFit/>
          </a:bodyPr>
          <a:lstStyle/>
          <a:p>
            <a:pPr algn="just"/>
            <a:r>
              <a:rPr lang="en-GB" dirty="0">
                <a:solidFill>
                  <a:srgbClr val="005689"/>
                </a:solidFill>
                <a:latin typeface="Montserrat" pitchFamily="2" charset="77"/>
                <a:ea typeface="Apple SD Gothic Neo UltraLight" panose="02000300000000000000" pitchFamily="2" charset="-127"/>
              </a:rPr>
              <a:t>The Urban Thinkers Campus is a platform coordinated by UN-Habitat’s World Urban Campaign. These guidelines are intended to provide a framework for all Urban Thinkers Campuses (UTC).  They are meant to guide organizations which have an interest in being part the urban thinkers’ movement to implement the New Urban Agenda. </a:t>
            </a:r>
          </a:p>
        </p:txBody>
      </p:sp>
      <p:pic>
        <p:nvPicPr>
          <p:cNvPr id="11" name="Picture 10" descr="A picture containing text&#10;&#10;Description automatically generated">
            <a:extLst>
              <a:ext uri="{FF2B5EF4-FFF2-40B4-BE49-F238E27FC236}">
                <a16:creationId xmlns:a16="http://schemas.microsoft.com/office/drawing/2014/main" id="{6C64EDF8-6714-D7CE-F6B1-037C2524B637}"/>
              </a:ext>
            </a:extLst>
          </p:cNvPr>
          <p:cNvPicPr>
            <a:picLocks noChangeAspect="1"/>
          </p:cNvPicPr>
          <p:nvPr/>
        </p:nvPicPr>
        <p:blipFill>
          <a:blip r:embed="rId3" cstate="hqprint">
            <a:extLst>
              <a:ext uri="{28A0092B-C50C-407E-A947-70E740481C1C}">
                <a14:useLocalDpi xmlns:a14="http://schemas.microsoft.com/office/drawing/2010/main"/>
              </a:ext>
            </a:extLst>
          </a:blip>
          <a:stretch>
            <a:fillRect/>
          </a:stretch>
        </p:blipFill>
        <p:spPr>
          <a:xfrm>
            <a:off x="10423054" y="545298"/>
            <a:ext cx="1367631" cy="735102"/>
          </a:xfrm>
          <a:prstGeom prst="rect">
            <a:avLst/>
          </a:prstGeom>
        </p:spPr>
      </p:pic>
      <p:pic>
        <p:nvPicPr>
          <p:cNvPr id="12" name="Picture 11" descr="Logo&#10;&#10;Description automatically generated">
            <a:extLst>
              <a:ext uri="{FF2B5EF4-FFF2-40B4-BE49-F238E27FC236}">
                <a16:creationId xmlns:a16="http://schemas.microsoft.com/office/drawing/2014/main" id="{E1DDF43B-BFA6-FF55-59E7-6761DB71D87C}"/>
              </a:ext>
            </a:extLst>
          </p:cNvPr>
          <p:cNvPicPr>
            <a:picLocks noChangeAspect="1"/>
          </p:cNvPicPr>
          <p:nvPr/>
        </p:nvPicPr>
        <p:blipFill>
          <a:blip r:embed="rId4" cstate="hqprint">
            <a:extLst>
              <a:ext uri="{28A0092B-C50C-407E-A947-70E740481C1C}">
                <a14:useLocalDpi xmlns:a14="http://schemas.microsoft.com/office/drawing/2010/main"/>
              </a:ext>
            </a:extLst>
          </a:blip>
          <a:stretch>
            <a:fillRect/>
          </a:stretch>
        </p:blipFill>
        <p:spPr>
          <a:xfrm>
            <a:off x="9504591" y="566409"/>
            <a:ext cx="778220" cy="762172"/>
          </a:xfrm>
          <a:prstGeom prst="rect">
            <a:avLst/>
          </a:prstGeom>
        </p:spPr>
      </p:pic>
      <p:sp>
        <p:nvSpPr>
          <p:cNvPr id="16" name="Google Shape;276;p26">
            <a:extLst>
              <a:ext uri="{FF2B5EF4-FFF2-40B4-BE49-F238E27FC236}">
                <a16:creationId xmlns:a16="http://schemas.microsoft.com/office/drawing/2014/main" id="{D96B8642-88A6-239C-9325-8B0D827FFF61}"/>
              </a:ext>
            </a:extLst>
          </p:cNvPr>
          <p:cNvSpPr txBox="1">
            <a:spLocks/>
          </p:cNvSpPr>
          <p:nvPr/>
        </p:nvSpPr>
        <p:spPr>
          <a:xfrm>
            <a:off x="647334" y="4008288"/>
            <a:ext cx="10269254" cy="396300"/>
          </a:xfrm>
          <a:prstGeom prst="rect">
            <a:avLst/>
          </a:prstGeom>
          <a:noFill/>
          <a:ln>
            <a:noFill/>
          </a:ln>
          <a:effectLst>
            <a:outerShdw blurRad="28575" dist="19050" dir="5400000" algn="bl" rotWithShape="0">
              <a:schemeClr val="dk1">
                <a:alpha val="10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1pPr>
            <a:lvl2pPr marR="0" lvl="1"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2pPr>
            <a:lvl3pPr marR="0" lvl="2"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3pPr>
            <a:lvl4pPr marR="0" lvl="3"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4pPr>
            <a:lvl5pPr marR="0" lvl="4"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5pPr>
            <a:lvl6pPr marR="0" lvl="5"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6pPr>
            <a:lvl7pPr marR="0" lvl="6"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7pPr>
            <a:lvl8pPr marR="0" lvl="7"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8pPr>
            <a:lvl9pPr marR="0" lvl="8" algn="ctr" rtl="0">
              <a:lnSpc>
                <a:spcPct val="90000"/>
              </a:lnSpc>
              <a:spcBef>
                <a:spcPts val="0"/>
              </a:spcBef>
              <a:spcAft>
                <a:spcPts val="0"/>
              </a:spcAft>
              <a:buClr>
                <a:schemeClr val="lt1"/>
              </a:buClr>
              <a:buSzPts val="2000"/>
              <a:buFont typeface="Lexend Deca"/>
              <a:buNone/>
              <a:defRPr sz="2000" b="1" i="0" u="none" strike="noStrike" cap="none">
                <a:solidFill>
                  <a:schemeClr val="lt1"/>
                </a:solidFill>
                <a:latin typeface="Lexend Deca"/>
                <a:ea typeface="Lexend Deca"/>
                <a:cs typeface="Lexend Deca"/>
                <a:sym typeface="Lexend Deca"/>
              </a:defRPr>
            </a:lvl9pPr>
          </a:lstStyle>
          <a:p>
            <a:pPr algn="l"/>
            <a:r>
              <a:rPr lang="fr-FR" sz="2800" b="0" dirty="0">
                <a:solidFill>
                  <a:srgbClr val="005689"/>
                </a:solidFill>
                <a:latin typeface="Fredoka One" panose="02000000000000000000" pitchFamily="2" charset="77"/>
              </a:rPr>
              <a:t>Our Common Goal: Implementing the New Urban Agenda</a:t>
            </a:r>
          </a:p>
        </p:txBody>
      </p:sp>
      <p:sp>
        <p:nvSpPr>
          <p:cNvPr id="17" name="Rectangle 16">
            <a:extLst>
              <a:ext uri="{FF2B5EF4-FFF2-40B4-BE49-F238E27FC236}">
                <a16:creationId xmlns:a16="http://schemas.microsoft.com/office/drawing/2014/main" id="{72DA8E48-FDD5-9F5E-076F-42D6AC1507FD}"/>
              </a:ext>
            </a:extLst>
          </p:cNvPr>
          <p:cNvSpPr/>
          <p:nvPr/>
        </p:nvSpPr>
        <p:spPr>
          <a:xfrm>
            <a:off x="563834" y="4263590"/>
            <a:ext cx="11064332" cy="2308324"/>
          </a:xfrm>
          <a:prstGeom prst="rect">
            <a:avLst/>
          </a:prstGeom>
        </p:spPr>
        <p:txBody>
          <a:bodyPr wrap="square">
            <a:spAutoFit/>
          </a:bodyPr>
          <a:lstStyle/>
          <a:p>
            <a:pPr algn="just"/>
            <a:br>
              <a:rPr lang="en-GB" dirty="0">
                <a:solidFill>
                  <a:srgbClr val="005689"/>
                </a:solidFill>
                <a:latin typeface="Montserrat" pitchFamily="2" charset="77"/>
              </a:rPr>
            </a:br>
            <a:r>
              <a:rPr lang="en-GB" dirty="0">
                <a:solidFill>
                  <a:srgbClr val="005689"/>
                </a:solidFill>
                <a:effectLst/>
                <a:latin typeface="Montserrat" pitchFamily="2" charset="77"/>
              </a:rPr>
              <a:t>The New Urban Agenda, adopted at the UN Conference on Housing and Sustainable Urban Development (Habitat III) in Quito, Ecuador on 20 October 2016, was endorsed by the UN General Assembly on 23 December 2016. It's an action-oriented document mobilizing Member States and stakeholders for sustainable urban development at the local level. Implementation contributes to localizing the 2030 Agenda for Sustainable Development and achieving various Sustainable Development Goals, including Goal 11 on inclusive, safe, resilient, and sustainable cities. </a:t>
            </a:r>
            <a:r>
              <a:rPr lang="en-GB" dirty="0">
                <a:solidFill>
                  <a:srgbClr val="005689"/>
                </a:solidFill>
                <a:effectLst/>
                <a:latin typeface="Montserrat" pitchFamily="2" charset="77"/>
                <a:hlinkClick r:id="rId5"/>
              </a:rPr>
              <a:t>Learn more</a:t>
            </a:r>
            <a:r>
              <a:rPr lang="en-GB" dirty="0">
                <a:solidFill>
                  <a:srgbClr val="005689"/>
                </a:solidFill>
                <a:effectLst/>
                <a:latin typeface="Montserrat" pitchFamily="2" charset="77"/>
              </a:rPr>
              <a:t>.</a:t>
            </a:r>
            <a:endParaRPr lang="en-GB" dirty="0">
              <a:solidFill>
                <a:srgbClr val="005689"/>
              </a:solidFill>
              <a:latin typeface="Montserrat" pitchFamily="2" charset="77"/>
            </a:endParaRPr>
          </a:p>
        </p:txBody>
      </p:sp>
      <p:sp>
        <p:nvSpPr>
          <p:cNvPr id="3" name="Title 3">
            <a:extLst>
              <a:ext uri="{FF2B5EF4-FFF2-40B4-BE49-F238E27FC236}">
                <a16:creationId xmlns:a16="http://schemas.microsoft.com/office/drawing/2014/main" id="{77765AF6-272F-AD5E-3661-1EFF4ED26340}"/>
              </a:ext>
            </a:extLst>
          </p:cNvPr>
          <p:cNvSpPr txBox="1">
            <a:spLocks/>
          </p:cNvSpPr>
          <p:nvPr/>
        </p:nvSpPr>
        <p:spPr>
          <a:xfrm>
            <a:off x="743249" y="524253"/>
            <a:ext cx="1665139"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U</a:t>
            </a:r>
            <a:r>
              <a:rPr lang="en-KE" sz="2800" dirty="0">
                <a:solidFill>
                  <a:srgbClr val="00B2E2"/>
                </a:solidFill>
                <a:latin typeface="Fredoka One" panose="02000000000000000000" pitchFamily="2" charset="77"/>
              </a:rPr>
              <a:t>RBAN</a:t>
            </a:r>
          </a:p>
        </p:txBody>
      </p:sp>
      <p:sp>
        <p:nvSpPr>
          <p:cNvPr id="4" name="Title 3">
            <a:extLst>
              <a:ext uri="{FF2B5EF4-FFF2-40B4-BE49-F238E27FC236}">
                <a16:creationId xmlns:a16="http://schemas.microsoft.com/office/drawing/2014/main" id="{7FFD5B08-7927-0D19-25F5-1AED48F0CB7B}"/>
              </a:ext>
            </a:extLst>
          </p:cNvPr>
          <p:cNvSpPr txBox="1">
            <a:spLocks/>
          </p:cNvSpPr>
          <p:nvPr/>
        </p:nvSpPr>
        <p:spPr>
          <a:xfrm>
            <a:off x="743248" y="882463"/>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T</a:t>
            </a:r>
            <a:r>
              <a:rPr lang="en-KE" sz="2800" dirty="0">
                <a:solidFill>
                  <a:srgbClr val="00B2E2"/>
                </a:solidFill>
                <a:latin typeface="Fredoka One" panose="02000000000000000000" pitchFamily="2" charset="77"/>
              </a:rPr>
              <a:t>HINKERS</a:t>
            </a:r>
          </a:p>
        </p:txBody>
      </p:sp>
      <p:sp>
        <p:nvSpPr>
          <p:cNvPr id="5" name="Title 3">
            <a:extLst>
              <a:ext uri="{FF2B5EF4-FFF2-40B4-BE49-F238E27FC236}">
                <a16:creationId xmlns:a16="http://schemas.microsoft.com/office/drawing/2014/main" id="{6A00C039-459F-2B43-CFAA-900FCD4914A5}"/>
              </a:ext>
            </a:extLst>
          </p:cNvPr>
          <p:cNvSpPr txBox="1">
            <a:spLocks/>
          </p:cNvSpPr>
          <p:nvPr/>
        </p:nvSpPr>
        <p:spPr>
          <a:xfrm>
            <a:off x="759290" y="1224339"/>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C</a:t>
            </a:r>
            <a:r>
              <a:rPr lang="en-KE" sz="2800" dirty="0">
                <a:solidFill>
                  <a:srgbClr val="00B2E2"/>
                </a:solidFill>
                <a:latin typeface="Fredoka One" panose="02000000000000000000" pitchFamily="2" charset="77"/>
              </a:rPr>
              <a:t>AMPUS</a:t>
            </a:r>
          </a:p>
        </p:txBody>
      </p:sp>
      <p:sp>
        <p:nvSpPr>
          <p:cNvPr id="6" name="Title 3">
            <a:extLst>
              <a:ext uri="{FF2B5EF4-FFF2-40B4-BE49-F238E27FC236}">
                <a16:creationId xmlns:a16="http://schemas.microsoft.com/office/drawing/2014/main" id="{46F7307C-7A2B-7269-BD8D-E478E868AFE7}"/>
              </a:ext>
            </a:extLst>
          </p:cNvPr>
          <p:cNvSpPr txBox="1">
            <a:spLocks/>
          </p:cNvSpPr>
          <p:nvPr/>
        </p:nvSpPr>
        <p:spPr>
          <a:xfrm>
            <a:off x="-3361140" y="604118"/>
            <a:ext cx="10515600" cy="1325563"/>
          </a:xfrm>
          <a:prstGeom prst="rect">
            <a:avLst/>
          </a:prstGeom>
        </p:spPr>
        <p:txBody>
          <a:bodyPr spcFirstLastPara="1" vert="horz" wrap="square" lIns="0" tIns="0" rIns="0" bIns="0" rtlCol="0" anchor="b" anchorCtr="0">
            <a:normAutofit/>
          </a:bodyPr>
          <a:lstStyle>
            <a:lvl1pPr lvl="0" algn="ctr" defTabSz="914400" rtl="0" eaLnBrk="1" latinLnBrk="0" hangingPunct="1">
              <a:lnSpc>
                <a:spcPct val="90000"/>
              </a:lnSpc>
              <a:spcBef>
                <a:spcPts val="0"/>
              </a:spcBef>
              <a:spcAft>
                <a:spcPts val="0"/>
              </a:spcAft>
              <a:buSzPts val="3600"/>
              <a:buNone/>
              <a:defRPr sz="4800" kern="1200">
                <a:solidFill>
                  <a:schemeClr val="tx1"/>
                </a:solidFill>
                <a:latin typeface="+mj-lt"/>
                <a:ea typeface="+mj-ea"/>
                <a:cs typeface="+mj-cs"/>
              </a:defRPr>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r>
              <a:rPr lang="en-KE" sz="2000" dirty="0">
                <a:solidFill>
                  <a:srgbClr val="00B2E2"/>
                </a:solidFill>
                <a:latin typeface="Fredoka One" panose="02000000000000000000" pitchFamily="2" charset="77"/>
              </a:rPr>
              <a:t>#</a:t>
            </a:r>
            <a:r>
              <a:rPr lang="en-KE" sz="2000" dirty="0">
                <a:solidFill>
                  <a:srgbClr val="005689"/>
                </a:solidFill>
                <a:latin typeface="Fredoka One" panose="02000000000000000000" pitchFamily="2" charset="77"/>
              </a:rPr>
              <a:t>Housing</a:t>
            </a:r>
            <a:r>
              <a:rPr lang="en-KE" sz="2000" dirty="0">
                <a:solidFill>
                  <a:srgbClr val="00B2E2"/>
                </a:solidFill>
                <a:latin typeface="Fredoka One" panose="02000000000000000000" pitchFamily="2" charset="77"/>
              </a:rPr>
              <a:t>Matters</a:t>
            </a:r>
            <a:endParaRPr lang="en-KE" sz="1400" dirty="0"/>
          </a:p>
        </p:txBody>
      </p:sp>
      <p:sp>
        <p:nvSpPr>
          <p:cNvPr id="7" name="Title 3">
            <a:extLst>
              <a:ext uri="{FF2B5EF4-FFF2-40B4-BE49-F238E27FC236}">
                <a16:creationId xmlns:a16="http://schemas.microsoft.com/office/drawing/2014/main" id="{0A2F10B6-0F5A-F63D-0C55-BD9A112D3DF4}"/>
              </a:ext>
            </a:extLst>
          </p:cNvPr>
          <p:cNvSpPr txBox="1">
            <a:spLocks/>
          </p:cNvSpPr>
          <p:nvPr/>
        </p:nvSpPr>
        <p:spPr>
          <a:xfrm>
            <a:off x="2345151" y="633749"/>
            <a:ext cx="1892198" cy="17110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solidFill>
                  <a:srgbClr val="005689"/>
                </a:solidFill>
                <a:latin typeface="Fredoka One" panose="02000000000000000000" pitchFamily="2" charset="77"/>
              </a:rPr>
              <a:t>10</a:t>
            </a:r>
            <a:r>
              <a:rPr lang="en-KE" sz="4000" dirty="0">
                <a:solidFill>
                  <a:srgbClr val="005689"/>
                </a:solidFill>
                <a:latin typeface="Fredoka One" panose="02000000000000000000" pitchFamily="2" charset="77"/>
              </a:rPr>
              <a:t>.0</a:t>
            </a:r>
            <a:endParaRPr lang="en-KE" sz="4000" dirty="0">
              <a:solidFill>
                <a:srgbClr val="00B2E2"/>
              </a:solidFill>
              <a:latin typeface="Fredoka One" panose="02000000000000000000" pitchFamily="2" charset="77"/>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2">
            <a:extLst>
              <a:ext uri="{FF2B5EF4-FFF2-40B4-BE49-F238E27FC236}">
                <a16:creationId xmlns:a16="http://schemas.microsoft.com/office/drawing/2014/main" id="{D9F9728E-B2A2-2E74-12CD-AAFD6E95F53F}"/>
              </a:ext>
            </a:extLst>
          </p:cNvPr>
          <p:cNvSpPr txBox="1">
            <a:spLocks/>
          </p:cNvSpPr>
          <p:nvPr/>
        </p:nvSpPr>
        <p:spPr>
          <a:xfrm>
            <a:off x="2546685" y="2520271"/>
            <a:ext cx="6755723" cy="2191875"/>
          </a:xfrm>
          <a:prstGeom prst="rect">
            <a:avLst/>
          </a:prstGeom>
        </p:spPr>
        <p:txBody>
          <a:bodyPr spcFirstLastPara="1" vert="horz" wrap="square" lIns="0" tIns="0" rIns="0" bIns="0" rtlCol="0" anchor="b" anchorCtr="0">
            <a:noAutofit/>
          </a:bodyPr>
          <a:lstStyle>
            <a:lvl1pPr lvl="0" algn="ctr" defTabSz="914400" rtl="0" eaLnBrk="1" latinLnBrk="0" hangingPunct="1">
              <a:lnSpc>
                <a:spcPct val="90000"/>
              </a:lnSpc>
              <a:spcBef>
                <a:spcPts val="0"/>
              </a:spcBef>
              <a:spcAft>
                <a:spcPts val="0"/>
              </a:spcAft>
              <a:buSzPts val="3600"/>
              <a:buNone/>
              <a:defRPr sz="4800" kern="1200">
                <a:solidFill>
                  <a:schemeClr val="tx1"/>
                </a:solidFill>
                <a:latin typeface="+mj-lt"/>
                <a:ea typeface="+mj-ea"/>
                <a:cs typeface="+mj-cs"/>
              </a:defRPr>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r>
              <a:rPr lang="en-US" sz="4267" spc="-200" dirty="0">
                <a:solidFill>
                  <a:srgbClr val="005689"/>
                </a:solidFill>
                <a:latin typeface="Fredoka One" panose="02000000000000000000" pitchFamily="2" charset="77"/>
                <a:cs typeface="Eras Medium ITC" panose="020F0502020204030204" pitchFamily="34" charset="0"/>
              </a:rPr>
              <a:t>UTC 10.0 Theme 2025</a:t>
            </a:r>
            <a:br>
              <a:rPr lang="en-US" sz="4267" spc="-200" dirty="0">
                <a:solidFill>
                  <a:srgbClr val="005689"/>
                </a:solidFill>
                <a:latin typeface="Abadi MT Condensed Light" panose="020B0306030101010103" pitchFamily="34" charset="77"/>
                <a:cs typeface="Eras Medium ITC" panose="020F0502020204030204" pitchFamily="34" charset="0"/>
              </a:rPr>
            </a:br>
            <a:br>
              <a:rPr lang="en-US" sz="4267" spc="-200" dirty="0">
                <a:solidFill>
                  <a:srgbClr val="005689"/>
                </a:solidFill>
                <a:latin typeface="Abadi MT Condensed Light" panose="020B0306030101010103" pitchFamily="34" charset="77"/>
                <a:cs typeface="Eras Medium ITC" panose="020F0502020204030204" pitchFamily="34" charset="0"/>
              </a:rPr>
            </a:br>
            <a:endParaRPr lang="en-KE" sz="4267" spc="-200" dirty="0">
              <a:solidFill>
                <a:srgbClr val="005689"/>
              </a:solidFill>
              <a:latin typeface="Abadi MT Condensed Light" panose="020B0306030101010103" pitchFamily="34" charset="77"/>
              <a:cs typeface="Eras Medium ITC" panose="020F0502020204030204" pitchFamily="34" charset="0"/>
            </a:endParaRPr>
          </a:p>
        </p:txBody>
      </p:sp>
      <p:sp>
        <p:nvSpPr>
          <p:cNvPr id="5" name="Title 3">
            <a:extLst>
              <a:ext uri="{FF2B5EF4-FFF2-40B4-BE49-F238E27FC236}">
                <a16:creationId xmlns:a16="http://schemas.microsoft.com/office/drawing/2014/main" id="{D6735049-C4BF-1C3C-89EF-E511AC91750C}"/>
              </a:ext>
            </a:extLst>
          </p:cNvPr>
          <p:cNvSpPr txBox="1">
            <a:spLocks/>
          </p:cNvSpPr>
          <p:nvPr/>
        </p:nvSpPr>
        <p:spPr>
          <a:xfrm>
            <a:off x="420829" y="3164209"/>
            <a:ext cx="11007436" cy="1220629"/>
          </a:xfrm>
          <a:prstGeom prst="rect">
            <a:avLst/>
          </a:prstGeom>
        </p:spPr>
        <p:txBody>
          <a:bodyPr spcFirstLastPara="1" vert="horz" wrap="square" lIns="0" tIns="0" rIns="0" bIns="0" rtlCol="0" anchor="b" anchorCtr="0">
            <a:normAutofit/>
          </a:bodyPr>
          <a:lstStyle>
            <a:lvl1pPr lvl="0" algn="ctr" defTabSz="914400" rtl="0" eaLnBrk="1" latinLnBrk="0" hangingPunct="1">
              <a:lnSpc>
                <a:spcPct val="90000"/>
              </a:lnSpc>
              <a:spcBef>
                <a:spcPts val="0"/>
              </a:spcBef>
              <a:spcAft>
                <a:spcPts val="0"/>
              </a:spcAft>
              <a:buSzPts val="3600"/>
              <a:buNone/>
              <a:defRPr sz="4800" kern="1200">
                <a:solidFill>
                  <a:schemeClr val="tx1"/>
                </a:solidFill>
                <a:latin typeface="+mj-lt"/>
                <a:ea typeface="+mj-ea"/>
                <a:cs typeface="+mj-cs"/>
              </a:defRPr>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r>
              <a:rPr lang="en-KE" sz="6600" dirty="0">
                <a:solidFill>
                  <a:srgbClr val="00B2E2"/>
                </a:solidFill>
                <a:latin typeface="Fredoka One" panose="02000000000000000000" pitchFamily="2" charset="77"/>
              </a:rPr>
              <a:t>#</a:t>
            </a:r>
            <a:r>
              <a:rPr lang="en-KE" sz="6600" dirty="0">
                <a:solidFill>
                  <a:srgbClr val="005689"/>
                </a:solidFill>
                <a:latin typeface="Fredoka One" panose="02000000000000000000" pitchFamily="2" charset="77"/>
              </a:rPr>
              <a:t>Housing</a:t>
            </a:r>
            <a:r>
              <a:rPr lang="en-KE" sz="6600" dirty="0">
                <a:solidFill>
                  <a:srgbClr val="00B2E2"/>
                </a:solidFill>
                <a:latin typeface="Fredoka One" panose="02000000000000000000" pitchFamily="2" charset="77"/>
              </a:rPr>
              <a:t>Matters</a:t>
            </a:r>
            <a:endParaRPr lang="en-KE" dirty="0"/>
          </a:p>
        </p:txBody>
      </p:sp>
      <p:pic>
        <p:nvPicPr>
          <p:cNvPr id="7" name="Picture 6" descr="Logo&#10;&#10;Description automatically generated">
            <a:extLst>
              <a:ext uri="{FF2B5EF4-FFF2-40B4-BE49-F238E27FC236}">
                <a16:creationId xmlns:a16="http://schemas.microsoft.com/office/drawing/2014/main" id="{5F1DEE70-413F-7B3B-1304-8A3A1F2F1B4C}"/>
              </a:ext>
            </a:extLst>
          </p:cNvPr>
          <p:cNvPicPr>
            <a:picLocks noChangeAspect="1"/>
          </p:cNvPicPr>
          <p:nvPr/>
        </p:nvPicPr>
        <p:blipFill>
          <a:blip r:embed="rId2" cstate="hqprint">
            <a:extLst>
              <a:ext uri="{28A0092B-C50C-407E-A947-70E740481C1C}">
                <a14:useLocalDpi xmlns:a14="http://schemas.microsoft.com/office/drawing/2010/main"/>
              </a:ext>
            </a:extLst>
          </a:blip>
          <a:stretch>
            <a:fillRect/>
          </a:stretch>
        </p:blipFill>
        <p:spPr>
          <a:xfrm>
            <a:off x="9545498" y="545298"/>
            <a:ext cx="749842" cy="735102"/>
          </a:xfrm>
          <a:prstGeom prst="rect">
            <a:avLst/>
          </a:prstGeom>
        </p:spPr>
      </p:pic>
      <p:pic>
        <p:nvPicPr>
          <p:cNvPr id="8" name="Picture 7" descr="A picture containing text&#10;&#10;Description automatically generated">
            <a:extLst>
              <a:ext uri="{FF2B5EF4-FFF2-40B4-BE49-F238E27FC236}">
                <a16:creationId xmlns:a16="http://schemas.microsoft.com/office/drawing/2014/main" id="{36C857F9-92DB-EA4C-4D8F-B43E347AE42A}"/>
              </a:ext>
            </a:extLst>
          </p:cNvPr>
          <p:cNvPicPr>
            <a:picLocks noChangeAspect="1"/>
          </p:cNvPicPr>
          <p:nvPr/>
        </p:nvPicPr>
        <p:blipFill>
          <a:blip r:embed="rId3" cstate="hqprint">
            <a:extLst>
              <a:ext uri="{28A0092B-C50C-407E-A947-70E740481C1C}">
                <a14:useLocalDpi xmlns:a14="http://schemas.microsoft.com/office/drawing/2010/main"/>
              </a:ext>
            </a:extLst>
          </a:blip>
          <a:stretch>
            <a:fillRect/>
          </a:stretch>
        </p:blipFill>
        <p:spPr>
          <a:xfrm>
            <a:off x="10423054" y="545298"/>
            <a:ext cx="1367631" cy="735102"/>
          </a:xfrm>
          <a:prstGeom prst="rect">
            <a:avLst/>
          </a:prstGeom>
        </p:spPr>
      </p:pic>
      <p:sp>
        <p:nvSpPr>
          <p:cNvPr id="20" name="Title 3">
            <a:extLst>
              <a:ext uri="{FF2B5EF4-FFF2-40B4-BE49-F238E27FC236}">
                <a16:creationId xmlns:a16="http://schemas.microsoft.com/office/drawing/2014/main" id="{9B1E5E65-1234-5BBA-15EE-47EFA9442376}"/>
              </a:ext>
            </a:extLst>
          </p:cNvPr>
          <p:cNvSpPr txBox="1">
            <a:spLocks/>
          </p:cNvSpPr>
          <p:nvPr/>
        </p:nvSpPr>
        <p:spPr>
          <a:xfrm>
            <a:off x="743249" y="524253"/>
            <a:ext cx="1665139"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U</a:t>
            </a:r>
            <a:r>
              <a:rPr lang="en-KE" sz="2800" dirty="0">
                <a:solidFill>
                  <a:srgbClr val="00B2E2"/>
                </a:solidFill>
                <a:latin typeface="Fredoka One" panose="02000000000000000000" pitchFamily="2" charset="77"/>
              </a:rPr>
              <a:t>RBAN</a:t>
            </a:r>
          </a:p>
        </p:txBody>
      </p:sp>
      <p:sp>
        <p:nvSpPr>
          <p:cNvPr id="21" name="Title 3">
            <a:extLst>
              <a:ext uri="{FF2B5EF4-FFF2-40B4-BE49-F238E27FC236}">
                <a16:creationId xmlns:a16="http://schemas.microsoft.com/office/drawing/2014/main" id="{26BED537-B284-8D2C-8567-BB137B5FF10B}"/>
              </a:ext>
            </a:extLst>
          </p:cNvPr>
          <p:cNvSpPr txBox="1">
            <a:spLocks/>
          </p:cNvSpPr>
          <p:nvPr/>
        </p:nvSpPr>
        <p:spPr>
          <a:xfrm>
            <a:off x="743248" y="882463"/>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T</a:t>
            </a:r>
            <a:r>
              <a:rPr lang="en-KE" sz="2800" dirty="0">
                <a:solidFill>
                  <a:srgbClr val="00B2E2"/>
                </a:solidFill>
                <a:latin typeface="Fredoka One" panose="02000000000000000000" pitchFamily="2" charset="77"/>
              </a:rPr>
              <a:t>HINKERS</a:t>
            </a:r>
          </a:p>
        </p:txBody>
      </p:sp>
      <p:sp>
        <p:nvSpPr>
          <p:cNvPr id="22" name="Title 3">
            <a:extLst>
              <a:ext uri="{FF2B5EF4-FFF2-40B4-BE49-F238E27FC236}">
                <a16:creationId xmlns:a16="http://schemas.microsoft.com/office/drawing/2014/main" id="{A2F6AA47-C4CF-AE67-414E-5C0B9BF8FDE6}"/>
              </a:ext>
            </a:extLst>
          </p:cNvPr>
          <p:cNvSpPr txBox="1">
            <a:spLocks/>
          </p:cNvSpPr>
          <p:nvPr/>
        </p:nvSpPr>
        <p:spPr>
          <a:xfrm>
            <a:off x="759290" y="1224339"/>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C</a:t>
            </a:r>
            <a:r>
              <a:rPr lang="en-KE" sz="2800" dirty="0">
                <a:solidFill>
                  <a:srgbClr val="00B2E2"/>
                </a:solidFill>
                <a:latin typeface="Fredoka One" panose="02000000000000000000" pitchFamily="2" charset="77"/>
              </a:rPr>
              <a:t>AMPUS</a:t>
            </a:r>
          </a:p>
        </p:txBody>
      </p:sp>
      <p:sp>
        <p:nvSpPr>
          <p:cNvPr id="23" name="Title 3">
            <a:extLst>
              <a:ext uri="{FF2B5EF4-FFF2-40B4-BE49-F238E27FC236}">
                <a16:creationId xmlns:a16="http://schemas.microsoft.com/office/drawing/2014/main" id="{8F1161B1-BCB3-A466-F5D0-9B64E6393CE1}"/>
              </a:ext>
            </a:extLst>
          </p:cNvPr>
          <p:cNvSpPr txBox="1">
            <a:spLocks/>
          </p:cNvSpPr>
          <p:nvPr/>
        </p:nvSpPr>
        <p:spPr>
          <a:xfrm>
            <a:off x="-3361140" y="604118"/>
            <a:ext cx="10515600" cy="1325563"/>
          </a:xfrm>
          <a:prstGeom prst="rect">
            <a:avLst/>
          </a:prstGeom>
        </p:spPr>
        <p:txBody>
          <a:bodyPr spcFirstLastPara="1" vert="horz" wrap="square" lIns="0" tIns="0" rIns="0" bIns="0" rtlCol="0" anchor="b" anchorCtr="0">
            <a:normAutofit/>
          </a:bodyPr>
          <a:lstStyle>
            <a:lvl1pPr lvl="0" algn="ctr" defTabSz="914400" rtl="0" eaLnBrk="1" latinLnBrk="0" hangingPunct="1">
              <a:lnSpc>
                <a:spcPct val="90000"/>
              </a:lnSpc>
              <a:spcBef>
                <a:spcPts val="0"/>
              </a:spcBef>
              <a:spcAft>
                <a:spcPts val="0"/>
              </a:spcAft>
              <a:buSzPts val="3600"/>
              <a:buNone/>
              <a:defRPr sz="4800" kern="1200">
                <a:solidFill>
                  <a:schemeClr val="tx1"/>
                </a:solidFill>
                <a:latin typeface="+mj-lt"/>
                <a:ea typeface="+mj-ea"/>
                <a:cs typeface="+mj-cs"/>
              </a:defRPr>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r>
              <a:rPr lang="en-KE" sz="2000" dirty="0">
                <a:solidFill>
                  <a:srgbClr val="00B2E2"/>
                </a:solidFill>
                <a:latin typeface="Fredoka One" panose="02000000000000000000" pitchFamily="2" charset="77"/>
              </a:rPr>
              <a:t>#</a:t>
            </a:r>
            <a:r>
              <a:rPr lang="en-KE" sz="2000" dirty="0">
                <a:solidFill>
                  <a:srgbClr val="005689"/>
                </a:solidFill>
                <a:latin typeface="Fredoka One" panose="02000000000000000000" pitchFamily="2" charset="77"/>
              </a:rPr>
              <a:t>Housing</a:t>
            </a:r>
            <a:r>
              <a:rPr lang="en-KE" sz="2000" dirty="0">
                <a:solidFill>
                  <a:srgbClr val="00B2E2"/>
                </a:solidFill>
                <a:latin typeface="Fredoka One" panose="02000000000000000000" pitchFamily="2" charset="77"/>
              </a:rPr>
              <a:t>Matters</a:t>
            </a:r>
            <a:endParaRPr lang="en-KE" sz="1400" dirty="0"/>
          </a:p>
        </p:txBody>
      </p:sp>
      <p:sp>
        <p:nvSpPr>
          <p:cNvPr id="24" name="Title 3">
            <a:extLst>
              <a:ext uri="{FF2B5EF4-FFF2-40B4-BE49-F238E27FC236}">
                <a16:creationId xmlns:a16="http://schemas.microsoft.com/office/drawing/2014/main" id="{874C5F89-F545-2C8D-E4AB-1AF0B21276CC}"/>
              </a:ext>
            </a:extLst>
          </p:cNvPr>
          <p:cNvSpPr txBox="1">
            <a:spLocks/>
          </p:cNvSpPr>
          <p:nvPr/>
        </p:nvSpPr>
        <p:spPr>
          <a:xfrm>
            <a:off x="2345151" y="633749"/>
            <a:ext cx="1892198" cy="17110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solidFill>
                  <a:srgbClr val="005689"/>
                </a:solidFill>
                <a:latin typeface="Fredoka One" panose="02000000000000000000" pitchFamily="2" charset="77"/>
              </a:rPr>
              <a:t>10</a:t>
            </a:r>
            <a:r>
              <a:rPr lang="en-KE" sz="4000" dirty="0">
                <a:solidFill>
                  <a:srgbClr val="005689"/>
                </a:solidFill>
                <a:latin typeface="Fredoka One" panose="02000000000000000000" pitchFamily="2" charset="77"/>
              </a:rPr>
              <a:t>.0</a:t>
            </a:r>
            <a:endParaRPr lang="en-KE" sz="4000" dirty="0">
              <a:solidFill>
                <a:srgbClr val="00B2E2"/>
              </a:solidFill>
              <a:latin typeface="Fredoka One" panose="02000000000000000000" pitchFamily="2" charset="77"/>
            </a:endParaRPr>
          </a:p>
        </p:txBody>
      </p:sp>
      <p:sp>
        <p:nvSpPr>
          <p:cNvPr id="28" name="TextBox 27">
            <a:extLst>
              <a:ext uri="{FF2B5EF4-FFF2-40B4-BE49-F238E27FC236}">
                <a16:creationId xmlns:a16="http://schemas.microsoft.com/office/drawing/2014/main" id="{D172C9BE-1238-5B06-5CEA-8AE3DFA90C1F}"/>
              </a:ext>
            </a:extLst>
          </p:cNvPr>
          <p:cNvSpPr txBox="1"/>
          <p:nvPr/>
        </p:nvSpPr>
        <p:spPr>
          <a:xfrm>
            <a:off x="2970554" y="4394676"/>
            <a:ext cx="7786686" cy="369332"/>
          </a:xfrm>
          <a:prstGeom prst="rect">
            <a:avLst/>
          </a:prstGeom>
          <a:noFill/>
        </p:spPr>
        <p:txBody>
          <a:bodyPr wrap="square">
            <a:spAutoFit/>
          </a:bodyPr>
          <a:lstStyle/>
          <a:p>
            <a:r>
              <a:rPr lang="en-KE" dirty="0">
                <a:solidFill>
                  <a:srgbClr val="005689"/>
                </a:solidFill>
              </a:rPr>
              <a:t>https://www.worldurbancampaign.org/housingmatters</a:t>
            </a:r>
          </a:p>
        </p:txBody>
      </p:sp>
    </p:spTree>
    <p:extLst>
      <p:ext uri="{BB962C8B-B14F-4D97-AF65-F5344CB8AC3E}">
        <p14:creationId xmlns:p14="http://schemas.microsoft.com/office/powerpoint/2010/main" val="1576508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D55BF87-4867-74F3-44C9-AD094CA2FE4C}"/>
              </a:ext>
            </a:extLst>
          </p:cNvPr>
          <p:cNvSpPr>
            <a:spLocks noGrp="1"/>
          </p:cNvSpPr>
          <p:nvPr>
            <p:ph type="title"/>
          </p:nvPr>
        </p:nvSpPr>
        <p:spPr>
          <a:xfrm>
            <a:off x="4124731" y="524253"/>
            <a:ext cx="5818909" cy="1325563"/>
          </a:xfrm>
        </p:spPr>
        <p:txBody>
          <a:bodyPr>
            <a:normAutofit/>
          </a:bodyPr>
          <a:lstStyle/>
          <a:p>
            <a:r>
              <a:rPr lang="en-KE" sz="4000" dirty="0">
                <a:solidFill>
                  <a:srgbClr val="00B2E2"/>
                </a:solidFill>
                <a:latin typeface="Fredoka One" panose="02000000000000000000" pitchFamily="2" charset="77"/>
              </a:rPr>
              <a:t>Why on  #</a:t>
            </a:r>
            <a:r>
              <a:rPr lang="en-KE" sz="4000" dirty="0">
                <a:solidFill>
                  <a:srgbClr val="005689"/>
                </a:solidFill>
                <a:latin typeface="Fredoka One" panose="02000000000000000000" pitchFamily="2" charset="77"/>
              </a:rPr>
              <a:t>Housing</a:t>
            </a:r>
            <a:r>
              <a:rPr lang="en-KE" sz="4000" dirty="0">
                <a:solidFill>
                  <a:srgbClr val="00B2E2"/>
                </a:solidFill>
                <a:latin typeface="Fredoka One" panose="02000000000000000000" pitchFamily="2" charset="77"/>
              </a:rPr>
              <a:t>Matters</a:t>
            </a:r>
            <a:endParaRPr lang="en-KE" sz="2800" dirty="0"/>
          </a:p>
        </p:txBody>
      </p:sp>
      <p:sp>
        <p:nvSpPr>
          <p:cNvPr id="5" name="Text Placeholder 4">
            <a:extLst>
              <a:ext uri="{FF2B5EF4-FFF2-40B4-BE49-F238E27FC236}">
                <a16:creationId xmlns:a16="http://schemas.microsoft.com/office/drawing/2014/main" id="{26BDD2D6-E7A6-A9D6-48D6-C5131D2CFDC6}"/>
              </a:ext>
            </a:extLst>
          </p:cNvPr>
          <p:cNvSpPr>
            <a:spLocks noGrp="1"/>
          </p:cNvSpPr>
          <p:nvPr>
            <p:ph idx="1"/>
          </p:nvPr>
        </p:nvSpPr>
        <p:spPr>
          <a:xfrm>
            <a:off x="765941" y="2046822"/>
            <a:ext cx="10660117" cy="4351338"/>
          </a:xfrm>
        </p:spPr>
        <p:txBody>
          <a:bodyPr anchor="ctr">
            <a:normAutofit/>
          </a:bodyPr>
          <a:lstStyle/>
          <a:p>
            <a:pPr algn="just"/>
            <a:r>
              <a:rPr lang="en-GB" sz="2400" kern="0" dirty="0">
                <a:solidFill>
                  <a:srgbClr val="005689"/>
                </a:solidFill>
                <a:effectLst/>
                <a:latin typeface="Fredoka One" panose="02000000000000000000" pitchFamily="2" charset="77"/>
                <a:ea typeface="Calibri" panose="020F0502020204030204" pitchFamily="34" charset="0"/>
                <a:cs typeface="Calibri" panose="020F0502020204030204" pitchFamily="34" charset="0"/>
              </a:rPr>
              <a:t>Because worldwide at least two billion people don’t have access to safe, affordable and adequate housing</a:t>
            </a:r>
            <a:r>
              <a:rPr lang="en-GB" sz="2400" b="1" kern="0" dirty="0">
                <a:solidFill>
                  <a:srgbClr val="005689"/>
                </a:solidFill>
                <a:effectLst/>
                <a:latin typeface="Fredoka One" panose="02000000000000000000" pitchFamily="2" charset="77"/>
                <a:ea typeface="Calibri" panose="020F0502020204030204" pitchFamily="34" charset="0"/>
                <a:cs typeface="Calibri" panose="020F0502020204030204" pitchFamily="34" charset="0"/>
              </a:rPr>
              <a:t>. </a:t>
            </a:r>
            <a:r>
              <a:rPr lang="en-GB" sz="2000" dirty="0">
                <a:solidFill>
                  <a:srgbClr val="005689"/>
                </a:solidFill>
                <a:effectLst/>
                <a:latin typeface="Montserrat" pitchFamily="2" charset="77"/>
              </a:rPr>
              <a:t>By 2030, 3 billion people, about 40 per cent of the world’s population will need access to adequate housing.</a:t>
            </a:r>
          </a:p>
          <a:p>
            <a:pPr algn="just"/>
            <a:r>
              <a:rPr lang="en-GB" sz="2400" kern="0" dirty="0">
                <a:solidFill>
                  <a:srgbClr val="005689"/>
                </a:solidFill>
                <a:effectLst/>
                <a:latin typeface="Fredoka One" panose="02000000000000000000" pitchFamily="2" charset="77"/>
                <a:ea typeface="Calibri" panose="020F0502020204030204" pitchFamily="34" charset="0"/>
                <a:cs typeface="Calibri" panose="020F0502020204030204" pitchFamily="34" charset="0"/>
              </a:rPr>
              <a:t>Adequate housing has become an emergency. </a:t>
            </a:r>
            <a:r>
              <a:rPr lang="en-GB" sz="2000" kern="0" dirty="0">
                <a:solidFill>
                  <a:srgbClr val="005689"/>
                </a:solidFill>
                <a:latin typeface="Montserrat" pitchFamily="2" charset="77"/>
                <a:ea typeface="Calibri" panose="020F0502020204030204" pitchFamily="34" charset="0"/>
                <a:cs typeface="Calibri" panose="020F0502020204030204" pitchFamily="34" charset="0"/>
              </a:rPr>
              <a:t>Housing is the first line of defence against climate change and health risks. Homelessness is putting million lives at risk.</a:t>
            </a:r>
          </a:p>
          <a:p>
            <a:pPr algn="just"/>
            <a:r>
              <a:rPr lang="en-GB" sz="2400" kern="0" dirty="0">
                <a:solidFill>
                  <a:srgbClr val="005689"/>
                </a:solidFill>
                <a:effectLst/>
                <a:latin typeface="Fredoka One" panose="02000000000000000000" pitchFamily="2" charset="77"/>
                <a:ea typeface="Calibri" panose="020F0502020204030204" pitchFamily="34" charset="0"/>
                <a:cs typeface="Calibri" panose="020F0502020204030204" pitchFamily="34" charset="0"/>
              </a:rPr>
              <a:t>Housing can dramatically reduce carbon emissions. </a:t>
            </a:r>
            <a:r>
              <a:rPr lang="en-GB" sz="2000" kern="0" dirty="0">
                <a:solidFill>
                  <a:srgbClr val="005689"/>
                </a:solidFill>
                <a:effectLst/>
                <a:latin typeface="Montserrat" pitchFamily="2" charset="77"/>
                <a:ea typeface="Calibri" panose="020F0502020204030204" pitchFamily="34" charset="0"/>
                <a:cs typeface="Calibri" panose="020F0502020204030204" pitchFamily="34" charset="0"/>
              </a:rPr>
              <a:t>Efficient housing design, the use of </a:t>
            </a:r>
            <a:r>
              <a:rPr lang="en-GB" sz="2000" kern="0" dirty="0">
                <a:solidFill>
                  <a:srgbClr val="005689"/>
                </a:solidFill>
                <a:latin typeface="Montserrat" pitchFamily="2" charset="77"/>
                <a:ea typeface="Calibri" panose="020F0502020204030204" pitchFamily="34" charset="0"/>
                <a:cs typeface="Calibri" panose="020F0502020204030204" pitchFamily="34" charset="0"/>
              </a:rPr>
              <a:t>l</a:t>
            </a:r>
            <a:r>
              <a:rPr lang="en-GB" sz="2000" kern="0" dirty="0">
                <a:solidFill>
                  <a:srgbClr val="005689"/>
                </a:solidFill>
                <a:effectLst/>
                <a:latin typeface="Montserrat" pitchFamily="2" charset="77"/>
                <a:ea typeface="Calibri" panose="020F0502020204030204" pitchFamily="34" charset="0"/>
                <a:cs typeface="Calibri" panose="020F0502020204030204" pitchFamily="34" charset="0"/>
              </a:rPr>
              <a:t>ow-carbon materials, </a:t>
            </a:r>
            <a:r>
              <a:rPr lang="en-GB" sz="2000" dirty="0">
                <a:solidFill>
                  <a:srgbClr val="005689"/>
                </a:solidFill>
                <a:effectLst/>
                <a:latin typeface="Montserrat" pitchFamily="2" charset="77"/>
                <a:ea typeface="Calibri" panose="020F0502020204030204" pitchFamily="34" charset="0"/>
              </a:rPr>
              <a:t>carbon capture, reuse, and zero waste</a:t>
            </a:r>
            <a:r>
              <a:rPr lang="en-KE" sz="2000" dirty="0">
                <a:solidFill>
                  <a:srgbClr val="005689"/>
                </a:solidFill>
                <a:effectLst/>
                <a:latin typeface="Montserrat" pitchFamily="2" charset="77"/>
              </a:rPr>
              <a:t> approaches </a:t>
            </a:r>
            <a:r>
              <a:rPr lang="en-GB" sz="2000" kern="0" dirty="0">
                <a:solidFill>
                  <a:srgbClr val="005689"/>
                </a:solidFill>
                <a:latin typeface="Montserrat" pitchFamily="2" charset="77"/>
                <a:ea typeface="Calibri" panose="020F0502020204030204" pitchFamily="34" charset="0"/>
                <a:cs typeface="Calibri" panose="020F0502020204030204" pitchFamily="34" charset="0"/>
              </a:rPr>
              <a:t>can radically </a:t>
            </a:r>
            <a:r>
              <a:rPr lang="en-GB" sz="2000" kern="0" dirty="0">
                <a:solidFill>
                  <a:srgbClr val="005689"/>
                </a:solidFill>
                <a:effectLst/>
                <a:latin typeface="Montserrat" pitchFamily="2" charset="77"/>
                <a:ea typeface="Calibri" panose="020F0502020204030204" pitchFamily="34" charset="0"/>
                <a:cs typeface="Calibri" panose="020F0502020204030204" pitchFamily="34" charset="0"/>
              </a:rPr>
              <a:t>reduce the environmental impacts of the housing sector.</a:t>
            </a:r>
          </a:p>
          <a:p>
            <a:pPr algn="just"/>
            <a:r>
              <a:rPr lang="en-GB" sz="2400" kern="0" dirty="0">
                <a:solidFill>
                  <a:srgbClr val="005689"/>
                </a:solidFill>
                <a:latin typeface="Fredoka One" panose="02000000000000000000" pitchFamily="2" charset="77"/>
                <a:ea typeface="Calibri" panose="020F0502020204030204" pitchFamily="34" charset="0"/>
                <a:cs typeface="Calibri" panose="020F0502020204030204" pitchFamily="34" charset="0"/>
              </a:rPr>
              <a:t>Housing is more than a roof over our heads. </a:t>
            </a:r>
            <a:r>
              <a:rPr lang="en-GB" sz="2000" kern="0" dirty="0">
                <a:solidFill>
                  <a:srgbClr val="005689"/>
                </a:solidFill>
                <a:latin typeface="Montserrat" pitchFamily="2" charset="77"/>
                <a:ea typeface="Calibri" panose="020F0502020204030204" pitchFamily="34" charset="0"/>
                <a:cs typeface="Calibri" panose="020F0502020204030204" pitchFamily="34" charset="0"/>
              </a:rPr>
              <a:t>Providing housing is also about providing basic services for people to live in dignity and access to places to thrive.</a:t>
            </a:r>
            <a:endParaRPr lang="en-GB" sz="2000" kern="0" dirty="0">
              <a:solidFill>
                <a:srgbClr val="005689"/>
              </a:solidFill>
              <a:effectLst/>
              <a:latin typeface="Montserrat" pitchFamily="2" charset="77"/>
              <a:ea typeface="Calibri" panose="020F0502020204030204" pitchFamily="34" charset="0"/>
              <a:cs typeface="Calibri" panose="020F0502020204030204" pitchFamily="34" charset="0"/>
            </a:endParaRPr>
          </a:p>
        </p:txBody>
      </p:sp>
      <p:pic>
        <p:nvPicPr>
          <p:cNvPr id="6" name="Picture 5" descr="A picture containing text&#10;&#10;Description automatically generated">
            <a:extLst>
              <a:ext uri="{FF2B5EF4-FFF2-40B4-BE49-F238E27FC236}">
                <a16:creationId xmlns:a16="http://schemas.microsoft.com/office/drawing/2014/main" id="{FFA32C7F-D5B8-35A3-7050-933A0070D1DB}"/>
              </a:ext>
            </a:extLst>
          </p:cNvPr>
          <p:cNvPicPr>
            <a:picLocks noChangeAspect="1"/>
          </p:cNvPicPr>
          <p:nvPr/>
        </p:nvPicPr>
        <p:blipFill>
          <a:blip r:embed="rId2" cstate="hqprint">
            <a:extLst>
              <a:ext uri="{28A0092B-C50C-407E-A947-70E740481C1C}">
                <a14:useLocalDpi xmlns:a14="http://schemas.microsoft.com/office/drawing/2010/main"/>
              </a:ext>
            </a:extLst>
          </a:blip>
          <a:stretch>
            <a:fillRect/>
          </a:stretch>
        </p:blipFill>
        <p:spPr>
          <a:xfrm>
            <a:off x="10422587" y="593479"/>
            <a:ext cx="1367631" cy="735102"/>
          </a:xfrm>
          <a:prstGeom prst="rect">
            <a:avLst/>
          </a:prstGeom>
        </p:spPr>
      </p:pic>
      <p:pic>
        <p:nvPicPr>
          <p:cNvPr id="8" name="Picture 7" descr="Logo&#10;&#10;Description automatically generated">
            <a:extLst>
              <a:ext uri="{FF2B5EF4-FFF2-40B4-BE49-F238E27FC236}">
                <a16:creationId xmlns:a16="http://schemas.microsoft.com/office/drawing/2014/main" id="{EEDDBCA8-3A42-D583-81E1-F8BA097C9481}"/>
              </a:ext>
            </a:extLst>
          </p:cNvPr>
          <p:cNvPicPr>
            <a:picLocks noChangeAspect="1"/>
          </p:cNvPicPr>
          <p:nvPr/>
        </p:nvPicPr>
        <p:blipFill>
          <a:blip r:embed="rId3" cstate="hqprint">
            <a:extLst>
              <a:ext uri="{28A0092B-C50C-407E-A947-70E740481C1C}">
                <a14:useLocalDpi xmlns:a14="http://schemas.microsoft.com/office/drawing/2010/main"/>
              </a:ext>
            </a:extLst>
          </a:blip>
          <a:stretch>
            <a:fillRect/>
          </a:stretch>
        </p:blipFill>
        <p:spPr>
          <a:xfrm>
            <a:off x="9597059" y="705812"/>
            <a:ext cx="778220" cy="762172"/>
          </a:xfrm>
          <a:prstGeom prst="rect">
            <a:avLst/>
          </a:prstGeom>
        </p:spPr>
      </p:pic>
      <p:sp>
        <p:nvSpPr>
          <p:cNvPr id="2" name="Title 3">
            <a:extLst>
              <a:ext uri="{FF2B5EF4-FFF2-40B4-BE49-F238E27FC236}">
                <a16:creationId xmlns:a16="http://schemas.microsoft.com/office/drawing/2014/main" id="{D656EEE6-804C-425D-94C9-E9CD2F761B74}"/>
              </a:ext>
            </a:extLst>
          </p:cNvPr>
          <p:cNvSpPr txBox="1">
            <a:spLocks/>
          </p:cNvSpPr>
          <p:nvPr/>
        </p:nvSpPr>
        <p:spPr>
          <a:xfrm>
            <a:off x="743249" y="524253"/>
            <a:ext cx="1665139"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U</a:t>
            </a:r>
            <a:r>
              <a:rPr lang="en-KE" sz="2800" dirty="0">
                <a:solidFill>
                  <a:srgbClr val="00B2E2"/>
                </a:solidFill>
                <a:latin typeface="Fredoka One" panose="02000000000000000000" pitchFamily="2" charset="77"/>
              </a:rPr>
              <a:t>RBAN</a:t>
            </a:r>
          </a:p>
        </p:txBody>
      </p:sp>
      <p:sp>
        <p:nvSpPr>
          <p:cNvPr id="7" name="Title 3">
            <a:extLst>
              <a:ext uri="{FF2B5EF4-FFF2-40B4-BE49-F238E27FC236}">
                <a16:creationId xmlns:a16="http://schemas.microsoft.com/office/drawing/2014/main" id="{FED96B95-A3A8-9DD6-B529-A7C9AD286743}"/>
              </a:ext>
            </a:extLst>
          </p:cNvPr>
          <p:cNvSpPr txBox="1">
            <a:spLocks/>
          </p:cNvSpPr>
          <p:nvPr/>
        </p:nvSpPr>
        <p:spPr>
          <a:xfrm>
            <a:off x="743248" y="882463"/>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T</a:t>
            </a:r>
            <a:r>
              <a:rPr lang="en-KE" sz="2800" dirty="0">
                <a:solidFill>
                  <a:srgbClr val="00B2E2"/>
                </a:solidFill>
                <a:latin typeface="Fredoka One" panose="02000000000000000000" pitchFamily="2" charset="77"/>
              </a:rPr>
              <a:t>HINKERS</a:t>
            </a:r>
          </a:p>
        </p:txBody>
      </p:sp>
      <p:sp>
        <p:nvSpPr>
          <p:cNvPr id="9" name="Title 3">
            <a:extLst>
              <a:ext uri="{FF2B5EF4-FFF2-40B4-BE49-F238E27FC236}">
                <a16:creationId xmlns:a16="http://schemas.microsoft.com/office/drawing/2014/main" id="{40BF9164-AAC0-F575-5D91-9A7FB14C6DD9}"/>
              </a:ext>
            </a:extLst>
          </p:cNvPr>
          <p:cNvSpPr txBox="1">
            <a:spLocks/>
          </p:cNvSpPr>
          <p:nvPr/>
        </p:nvSpPr>
        <p:spPr>
          <a:xfrm>
            <a:off x="759290" y="1224339"/>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C</a:t>
            </a:r>
            <a:r>
              <a:rPr lang="en-KE" sz="2800" dirty="0">
                <a:solidFill>
                  <a:srgbClr val="00B2E2"/>
                </a:solidFill>
                <a:latin typeface="Fredoka One" panose="02000000000000000000" pitchFamily="2" charset="77"/>
              </a:rPr>
              <a:t>AMPUS</a:t>
            </a:r>
          </a:p>
        </p:txBody>
      </p:sp>
      <p:sp>
        <p:nvSpPr>
          <p:cNvPr id="10" name="Title 3">
            <a:extLst>
              <a:ext uri="{FF2B5EF4-FFF2-40B4-BE49-F238E27FC236}">
                <a16:creationId xmlns:a16="http://schemas.microsoft.com/office/drawing/2014/main" id="{6C79B670-5FE3-C7CB-38F7-59D0DD045E86}"/>
              </a:ext>
            </a:extLst>
          </p:cNvPr>
          <p:cNvSpPr txBox="1">
            <a:spLocks/>
          </p:cNvSpPr>
          <p:nvPr/>
        </p:nvSpPr>
        <p:spPr>
          <a:xfrm>
            <a:off x="-3361140" y="604118"/>
            <a:ext cx="10515600" cy="1325563"/>
          </a:xfrm>
          <a:prstGeom prst="rect">
            <a:avLst/>
          </a:prstGeom>
        </p:spPr>
        <p:txBody>
          <a:bodyPr spcFirstLastPara="1" vert="horz" wrap="square" lIns="0" tIns="0" rIns="0" bIns="0" rtlCol="0" anchor="b" anchorCtr="0">
            <a:normAutofit/>
          </a:bodyPr>
          <a:lstStyle>
            <a:lvl1pPr lvl="0" algn="ctr" defTabSz="914400" rtl="0" eaLnBrk="1" latinLnBrk="0" hangingPunct="1">
              <a:lnSpc>
                <a:spcPct val="90000"/>
              </a:lnSpc>
              <a:spcBef>
                <a:spcPts val="0"/>
              </a:spcBef>
              <a:spcAft>
                <a:spcPts val="0"/>
              </a:spcAft>
              <a:buSzPts val="3600"/>
              <a:buNone/>
              <a:defRPr sz="4800" kern="1200">
                <a:solidFill>
                  <a:schemeClr val="tx1"/>
                </a:solidFill>
                <a:latin typeface="+mj-lt"/>
                <a:ea typeface="+mj-ea"/>
                <a:cs typeface="+mj-cs"/>
              </a:defRPr>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r>
              <a:rPr lang="en-KE" sz="2000" dirty="0">
                <a:solidFill>
                  <a:srgbClr val="00B2E2"/>
                </a:solidFill>
                <a:latin typeface="Fredoka One" panose="02000000000000000000" pitchFamily="2" charset="77"/>
              </a:rPr>
              <a:t>#</a:t>
            </a:r>
            <a:r>
              <a:rPr lang="en-KE" sz="2000" dirty="0">
                <a:solidFill>
                  <a:srgbClr val="005689"/>
                </a:solidFill>
                <a:latin typeface="Fredoka One" panose="02000000000000000000" pitchFamily="2" charset="77"/>
              </a:rPr>
              <a:t>Housing</a:t>
            </a:r>
            <a:r>
              <a:rPr lang="en-KE" sz="2000" dirty="0">
                <a:solidFill>
                  <a:srgbClr val="00B2E2"/>
                </a:solidFill>
                <a:latin typeface="Fredoka One" panose="02000000000000000000" pitchFamily="2" charset="77"/>
              </a:rPr>
              <a:t>Matters</a:t>
            </a:r>
            <a:endParaRPr lang="en-KE" sz="1400" dirty="0"/>
          </a:p>
        </p:txBody>
      </p:sp>
      <p:sp>
        <p:nvSpPr>
          <p:cNvPr id="11" name="Title 3">
            <a:extLst>
              <a:ext uri="{FF2B5EF4-FFF2-40B4-BE49-F238E27FC236}">
                <a16:creationId xmlns:a16="http://schemas.microsoft.com/office/drawing/2014/main" id="{A94AEC99-FE4F-39FA-A19B-3482225D8695}"/>
              </a:ext>
            </a:extLst>
          </p:cNvPr>
          <p:cNvSpPr txBox="1">
            <a:spLocks/>
          </p:cNvSpPr>
          <p:nvPr/>
        </p:nvSpPr>
        <p:spPr>
          <a:xfrm>
            <a:off x="2345151" y="633749"/>
            <a:ext cx="1892198" cy="17110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solidFill>
                  <a:srgbClr val="005689"/>
                </a:solidFill>
                <a:latin typeface="Fredoka One" panose="02000000000000000000" pitchFamily="2" charset="77"/>
              </a:rPr>
              <a:t>10</a:t>
            </a:r>
            <a:r>
              <a:rPr lang="en-KE" sz="4000" dirty="0">
                <a:solidFill>
                  <a:srgbClr val="005689"/>
                </a:solidFill>
                <a:latin typeface="Fredoka One" panose="02000000000000000000" pitchFamily="2" charset="77"/>
              </a:rPr>
              <a:t>.0</a:t>
            </a:r>
            <a:endParaRPr lang="en-KE" sz="4000" dirty="0">
              <a:solidFill>
                <a:srgbClr val="00B2E2"/>
              </a:solidFill>
              <a:latin typeface="Fredoka One" panose="02000000000000000000" pitchFamily="2" charset="77"/>
            </a:endParaRPr>
          </a:p>
        </p:txBody>
      </p:sp>
    </p:spTree>
    <p:extLst>
      <p:ext uri="{BB962C8B-B14F-4D97-AF65-F5344CB8AC3E}">
        <p14:creationId xmlns:p14="http://schemas.microsoft.com/office/powerpoint/2010/main" val="290224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D55BF87-4867-74F3-44C9-AD094CA2FE4C}"/>
              </a:ext>
            </a:extLst>
          </p:cNvPr>
          <p:cNvSpPr>
            <a:spLocks noGrp="1"/>
          </p:cNvSpPr>
          <p:nvPr>
            <p:ph type="title"/>
          </p:nvPr>
        </p:nvSpPr>
        <p:spPr>
          <a:xfrm>
            <a:off x="4070548" y="615123"/>
            <a:ext cx="6809509" cy="1325563"/>
          </a:xfrm>
        </p:spPr>
        <p:txBody>
          <a:bodyPr>
            <a:normAutofit/>
          </a:bodyPr>
          <a:lstStyle/>
          <a:p>
            <a:r>
              <a:rPr lang="en-KE" sz="3200" dirty="0">
                <a:solidFill>
                  <a:srgbClr val="005689"/>
                </a:solidFill>
                <a:latin typeface="Fredoka One" panose="02000000000000000000" pitchFamily="2" charset="77"/>
              </a:rPr>
              <a:t>UTC</a:t>
            </a:r>
            <a:r>
              <a:rPr lang="en-KE" sz="3200" dirty="0">
                <a:solidFill>
                  <a:srgbClr val="00B2E2"/>
                </a:solidFill>
                <a:latin typeface="Fredoka One" panose="02000000000000000000" pitchFamily="2" charset="77"/>
              </a:rPr>
              <a:t> #</a:t>
            </a:r>
            <a:r>
              <a:rPr lang="en-KE" sz="3200" dirty="0">
                <a:solidFill>
                  <a:srgbClr val="005689"/>
                </a:solidFill>
                <a:latin typeface="Fredoka One" panose="02000000000000000000" pitchFamily="2" charset="77"/>
              </a:rPr>
              <a:t>Housing</a:t>
            </a:r>
            <a:r>
              <a:rPr lang="en-KE" sz="3200" dirty="0">
                <a:solidFill>
                  <a:srgbClr val="00B2E2"/>
                </a:solidFill>
                <a:latin typeface="Fredoka One" panose="02000000000000000000" pitchFamily="2" charset="77"/>
              </a:rPr>
              <a:t>Matters </a:t>
            </a:r>
            <a:br>
              <a:rPr lang="en-KE" sz="3200" dirty="0">
                <a:solidFill>
                  <a:srgbClr val="00568A"/>
                </a:solidFill>
                <a:latin typeface="Fredoka One" panose="02000000000000000000" pitchFamily="2" charset="77"/>
              </a:rPr>
            </a:br>
            <a:r>
              <a:rPr lang="en-KE" sz="3200" dirty="0">
                <a:solidFill>
                  <a:srgbClr val="00B2E2"/>
                </a:solidFill>
                <a:latin typeface="Fredoka One" panose="02000000000000000000" pitchFamily="2" charset="77"/>
              </a:rPr>
              <a:t>on six domains of impact</a:t>
            </a:r>
            <a:endParaRPr lang="en-KE" sz="2000" dirty="0">
              <a:solidFill>
                <a:srgbClr val="00B2E2"/>
              </a:solidFill>
            </a:endParaRPr>
          </a:p>
        </p:txBody>
      </p:sp>
      <p:sp>
        <p:nvSpPr>
          <p:cNvPr id="5" name="Text Placeholder 4">
            <a:extLst>
              <a:ext uri="{FF2B5EF4-FFF2-40B4-BE49-F238E27FC236}">
                <a16:creationId xmlns:a16="http://schemas.microsoft.com/office/drawing/2014/main" id="{26BDD2D6-E7A6-A9D6-48D6-C5131D2CFDC6}"/>
              </a:ext>
            </a:extLst>
          </p:cNvPr>
          <p:cNvSpPr>
            <a:spLocks noGrp="1"/>
          </p:cNvSpPr>
          <p:nvPr>
            <p:ph idx="1"/>
          </p:nvPr>
        </p:nvSpPr>
        <p:spPr>
          <a:xfrm>
            <a:off x="541283" y="1922060"/>
            <a:ext cx="10932546" cy="4935940"/>
          </a:xfrm>
        </p:spPr>
        <p:txBody>
          <a:bodyPr anchor="ctr">
            <a:normAutofit/>
          </a:bodyPr>
          <a:lstStyle/>
          <a:p>
            <a:pPr algn="just"/>
            <a:r>
              <a:rPr lang="en-GB" sz="1800" b="1" i="0" dirty="0">
                <a:solidFill>
                  <a:srgbClr val="00568A"/>
                </a:solidFill>
                <a:effectLst/>
                <a:latin typeface="Fredoka One" panose="02000000000000000000" pitchFamily="2" charset="77"/>
              </a:rPr>
              <a:t>Economic Equality</a:t>
            </a:r>
            <a:r>
              <a:rPr lang="en-GB" sz="1800" b="0" i="0" dirty="0">
                <a:solidFill>
                  <a:srgbClr val="00568A"/>
                </a:solidFill>
                <a:effectLst/>
                <a:latin typeface="Fredoka One" panose="02000000000000000000" pitchFamily="2" charset="77"/>
              </a:rPr>
              <a:t> </a:t>
            </a:r>
            <a:r>
              <a:rPr lang="en-GB" sz="1800" i="0" dirty="0">
                <a:solidFill>
                  <a:srgbClr val="00568A"/>
                </a:solidFill>
                <a:effectLst/>
                <a:latin typeface="Montserrat" pitchFamily="2" charset="77"/>
              </a:rPr>
              <a:t>- Access to adequate housing can reduce income disparities and drive economic growth in marginalised communities.</a:t>
            </a:r>
            <a:endParaRPr lang="en-GB" sz="1800" dirty="0">
              <a:solidFill>
                <a:srgbClr val="00568A"/>
              </a:solidFill>
              <a:effectLst/>
              <a:latin typeface="Montserrat" pitchFamily="2" charset="77"/>
            </a:endParaRPr>
          </a:p>
          <a:p>
            <a:pPr algn="just"/>
            <a:r>
              <a:rPr lang="en-GB" sz="1800" b="1" i="0" dirty="0">
                <a:solidFill>
                  <a:srgbClr val="00568A"/>
                </a:solidFill>
                <a:effectLst/>
                <a:latin typeface="Fredoka One" panose="02000000000000000000" pitchFamily="2" charset="77"/>
              </a:rPr>
              <a:t>Climate Action</a:t>
            </a:r>
            <a:r>
              <a:rPr lang="en-GB" sz="1800" b="0" i="0" dirty="0">
                <a:solidFill>
                  <a:srgbClr val="00568A"/>
                </a:solidFill>
                <a:effectLst/>
                <a:latin typeface="Fredoka One" panose="02000000000000000000" pitchFamily="2" charset="77"/>
              </a:rPr>
              <a:t> </a:t>
            </a:r>
            <a:r>
              <a:rPr lang="en-GB" sz="1800" b="0" i="0" dirty="0">
                <a:solidFill>
                  <a:srgbClr val="00568A"/>
                </a:solidFill>
                <a:effectLst/>
                <a:latin typeface="Montserrat" pitchFamily="2" charset="77"/>
              </a:rPr>
              <a:t>- Energy-efficient housing and sustainable designs reduce carbon emissions, mitigating the impact of climate change while reducing the use of resources.</a:t>
            </a:r>
            <a:endParaRPr lang="en-GB" sz="1800" dirty="0">
              <a:solidFill>
                <a:srgbClr val="00568A"/>
              </a:solidFill>
              <a:effectLst/>
              <a:latin typeface="Montserrat" pitchFamily="2" charset="77"/>
            </a:endParaRPr>
          </a:p>
          <a:p>
            <a:pPr algn="just"/>
            <a:r>
              <a:rPr lang="en-GB" sz="1800" b="1" i="0" dirty="0">
                <a:solidFill>
                  <a:srgbClr val="00568A"/>
                </a:solidFill>
                <a:effectLst/>
                <a:latin typeface="Fredoka One" panose="02000000000000000000" pitchFamily="2" charset="77"/>
              </a:rPr>
              <a:t>Social Inclusion</a:t>
            </a:r>
            <a:r>
              <a:rPr lang="en-GB" sz="1800" b="0" i="0" dirty="0">
                <a:solidFill>
                  <a:srgbClr val="00568A"/>
                </a:solidFill>
                <a:effectLst/>
                <a:latin typeface="Fredoka One" panose="02000000000000000000" pitchFamily="2" charset="77"/>
              </a:rPr>
              <a:t> </a:t>
            </a:r>
            <a:r>
              <a:rPr lang="en-GB" sz="1800" b="0" i="0" dirty="0">
                <a:solidFill>
                  <a:srgbClr val="00568A"/>
                </a:solidFill>
                <a:effectLst/>
                <a:latin typeface="Montserrat" pitchFamily="2" charset="77"/>
              </a:rPr>
              <a:t>- Adequate housing strengthens social cohesion by providing a stable foundation for individuals and families and building resilience to economic and social shocks.</a:t>
            </a:r>
            <a:endParaRPr lang="en-GB" sz="1800" dirty="0">
              <a:solidFill>
                <a:srgbClr val="00568A"/>
              </a:solidFill>
              <a:effectLst/>
              <a:latin typeface="Montserrat" pitchFamily="2" charset="77"/>
            </a:endParaRPr>
          </a:p>
          <a:p>
            <a:pPr algn="just"/>
            <a:r>
              <a:rPr lang="en-GB" sz="1800" b="1" i="0" dirty="0">
                <a:solidFill>
                  <a:srgbClr val="00568A"/>
                </a:solidFill>
                <a:effectLst/>
                <a:latin typeface="Fredoka One" panose="02000000000000000000" pitchFamily="2" charset="77"/>
              </a:rPr>
              <a:t>Gender Equality</a:t>
            </a:r>
            <a:r>
              <a:rPr lang="en-GB" sz="1800" b="0" i="0" dirty="0">
                <a:solidFill>
                  <a:srgbClr val="00568A"/>
                </a:solidFill>
                <a:effectLst/>
                <a:latin typeface="Fredoka One" panose="02000000000000000000" pitchFamily="2" charset="77"/>
              </a:rPr>
              <a:t> </a:t>
            </a:r>
            <a:r>
              <a:rPr lang="en-GB" sz="1800" b="0" i="0" dirty="0">
                <a:solidFill>
                  <a:srgbClr val="00568A"/>
                </a:solidFill>
                <a:effectLst/>
                <a:latin typeface="Montserrat" pitchFamily="2" charset="77"/>
              </a:rPr>
              <a:t>- Equal access to housing allows women and girls' access and control over resources, increasing independence, reducing risks of poverty, violence and exploitation and address gender inequalities within society.</a:t>
            </a:r>
            <a:endParaRPr lang="en-GB" sz="1800" dirty="0">
              <a:solidFill>
                <a:srgbClr val="00568A"/>
              </a:solidFill>
              <a:effectLst/>
              <a:latin typeface="Montserrat" pitchFamily="2" charset="77"/>
            </a:endParaRPr>
          </a:p>
          <a:p>
            <a:pPr algn="just"/>
            <a:r>
              <a:rPr lang="en-GB" sz="1800" b="1" i="0" dirty="0">
                <a:solidFill>
                  <a:srgbClr val="00568A"/>
                </a:solidFill>
                <a:effectLst/>
                <a:latin typeface="Fredoka One" panose="02000000000000000000" pitchFamily="2" charset="77"/>
              </a:rPr>
              <a:t>Democratic Governance</a:t>
            </a:r>
            <a:r>
              <a:rPr lang="en-GB" sz="1800" b="0" i="0" dirty="0">
                <a:solidFill>
                  <a:srgbClr val="00568A"/>
                </a:solidFill>
                <a:effectLst/>
                <a:latin typeface="Fredoka One" panose="02000000000000000000" pitchFamily="2" charset="77"/>
              </a:rPr>
              <a:t> </a:t>
            </a:r>
            <a:r>
              <a:rPr lang="en-GB" sz="1800" b="0" i="0" dirty="0">
                <a:solidFill>
                  <a:srgbClr val="00568A"/>
                </a:solidFill>
                <a:effectLst/>
                <a:latin typeface="Montserrat" pitchFamily="2" charset="77"/>
              </a:rPr>
              <a:t>- Universal housing access supports democratic processes by giving citizens a voice in housing management and production.</a:t>
            </a:r>
            <a:endParaRPr lang="en-GB" sz="1800" dirty="0">
              <a:solidFill>
                <a:srgbClr val="00568A"/>
              </a:solidFill>
              <a:effectLst/>
              <a:latin typeface="Montserrat" pitchFamily="2" charset="77"/>
            </a:endParaRPr>
          </a:p>
          <a:p>
            <a:pPr algn="just"/>
            <a:r>
              <a:rPr lang="en-GB" sz="1800" b="1" i="0" dirty="0">
                <a:solidFill>
                  <a:srgbClr val="00568A"/>
                </a:solidFill>
                <a:effectLst/>
                <a:latin typeface="Fredoka One" panose="02000000000000000000" pitchFamily="2" charset="77"/>
              </a:rPr>
              <a:t>Peace and Security</a:t>
            </a:r>
            <a:r>
              <a:rPr lang="en-GB" sz="1800" b="0" i="0" dirty="0">
                <a:solidFill>
                  <a:srgbClr val="00568A"/>
                </a:solidFill>
                <a:effectLst/>
                <a:latin typeface="Fredoka One" panose="02000000000000000000" pitchFamily="2" charset="77"/>
              </a:rPr>
              <a:t> </a:t>
            </a:r>
            <a:r>
              <a:rPr lang="en-GB" sz="1800" b="0" i="0" dirty="0">
                <a:solidFill>
                  <a:srgbClr val="00568A"/>
                </a:solidFill>
                <a:effectLst/>
                <a:latin typeface="Montserrat" pitchFamily="2" charset="77"/>
              </a:rPr>
              <a:t>- Addressing housing disparities can contribute to urban safety and reduce conflicts related to land disputes and insecurity of tenure.</a:t>
            </a:r>
            <a:endParaRPr lang="en-GB" sz="1800" dirty="0">
              <a:solidFill>
                <a:srgbClr val="00568A"/>
              </a:solidFill>
              <a:effectLst/>
              <a:latin typeface="Montserrat" pitchFamily="2" charset="77"/>
            </a:endParaRPr>
          </a:p>
        </p:txBody>
      </p:sp>
      <p:pic>
        <p:nvPicPr>
          <p:cNvPr id="6" name="Picture 5" descr="A picture containing text&#10;&#10;Description automatically generated">
            <a:extLst>
              <a:ext uri="{FF2B5EF4-FFF2-40B4-BE49-F238E27FC236}">
                <a16:creationId xmlns:a16="http://schemas.microsoft.com/office/drawing/2014/main" id="{FFA32C7F-D5B8-35A3-7050-933A0070D1DB}"/>
              </a:ext>
            </a:extLst>
          </p:cNvPr>
          <p:cNvPicPr>
            <a:picLocks noChangeAspect="1"/>
          </p:cNvPicPr>
          <p:nvPr/>
        </p:nvPicPr>
        <p:blipFill>
          <a:blip r:embed="rId2" cstate="hqprint">
            <a:extLst>
              <a:ext uri="{28A0092B-C50C-407E-A947-70E740481C1C}">
                <a14:useLocalDpi xmlns:a14="http://schemas.microsoft.com/office/drawing/2010/main"/>
              </a:ext>
            </a:extLst>
          </a:blip>
          <a:stretch>
            <a:fillRect/>
          </a:stretch>
        </p:blipFill>
        <p:spPr>
          <a:xfrm>
            <a:off x="10422587" y="593479"/>
            <a:ext cx="1367631" cy="735102"/>
          </a:xfrm>
          <a:prstGeom prst="rect">
            <a:avLst/>
          </a:prstGeom>
        </p:spPr>
      </p:pic>
      <p:pic>
        <p:nvPicPr>
          <p:cNvPr id="8" name="Picture 7" descr="Logo&#10;&#10;Description automatically generated">
            <a:extLst>
              <a:ext uri="{FF2B5EF4-FFF2-40B4-BE49-F238E27FC236}">
                <a16:creationId xmlns:a16="http://schemas.microsoft.com/office/drawing/2014/main" id="{EEDDBCA8-3A42-D583-81E1-F8BA097C9481}"/>
              </a:ext>
            </a:extLst>
          </p:cNvPr>
          <p:cNvPicPr>
            <a:picLocks noChangeAspect="1"/>
          </p:cNvPicPr>
          <p:nvPr/>
        </p:nvPicPr>
        <p:blipFill>
          <a:blip r:embed="rId3" cstate="hqprint">
            <a:extLst>
              <a:ext uri="{28A0092B-C50C-407E-A947-70E740481C1C}">
                <a14:useLocalDpi xmlns:a14="http://schemas.microsoft.com/office/drawing/2010/main"/>
              </a:ext>
            </a:extLst>
          </a:blip>
          <a:stretch>
            <a:fillRect/>
          </a:stretch>
        </p:blipFill>
        <p:spPr>
          <a:xfrm>
            <a:off x="9597059" y="705812"/>
            <a:ext cx="778220" cy="762172"/>
          </a:xfrm>
          <a:prstGeom prst="rect">
            <a:avLst/>
          </a:prstGeom>
        </p:spPr>
      </p:pic>
      <p:sp>
        <p:nvSpPr>
          <p:cNvPr id="2" name="Title 3">
            <a:extLst>
              <a:ext uri="{FF2B5EF4-FFF2-40B4-BE49-F238E27FC236}">
                <a16:creationId xmlns:a16="http://schemas.microsoft.com/office/drawing/2014/main" id="{E4824CE4-E39D-BED8-FC3D-BEA86ABA9B05}"/>
              </a:ext>
            </a:extLst>
          </p:cNvPr>
          <p:cNvSpPr txBox="1">
            <a:spLocks/>
          </p:cNvSpPr>
          <p:nvPr/>
        </p:nvSpPr>
        <p:spPr>
          <a:xfrm>
            <a:off x="743249" y="524253"/>
            <a:ext cx="1665139"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U</a:t>
            </a:r>
            <a:r>
              <a:rPr lang="en-KE" sz="2800" dirty="0">
                <a:solidFill>
                  <a:srgbClr val="00B2E2"/>
                </a:solidFill>
                <a:latin typeface="Fredoka One" panose="02000000000000000000" pitchFamily="2" charset="77"/>
              </a:rPr>
              <a:t>RBAN</a:t>
            </a:r>
          </a:p>
        </p:txBody>
      </p:sp>
      <p:sp>
        <p:nvSpPr>
          <p:cNvPr id="7" name="Title 3">
            <a:extLst>
              <a:ext uri="{FF2B5EF4-FFF2-40B4-BE49-F238E27FC236}">
                <a16:creationId xmlns:a16="http://schemas.microsoft.com/office/drawing/2014/main" id="{F63BAC05-3752-5FA6-4889-1BA6B59F05BE}"/>
              </a:ext>
            </a:extLst>
          </p:cNvPr>
          <p:cNvSpPr txBox="1">
            <a:spLocks/>
          </p:cNvSpPr>
          <p:nvPr/>
        </p:nvSpPr>
        <p:spPr>
          <a:xfrm>
            <a:off x="743248" y="882463"/>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T</a:t>
            </a:r>
            <a:r>
              <a:rPr lang="en-KE" sz="2800" dirty="0">
                <a:solidFill>
                  <a:srgbClr val="00B2E2"/>
                </a:solidFill>
                <a:latin typeface="Fredoka One" panose="02000000000000000000" pitchFamily="2" charset="77"/>
              </a:rPr>
              <a:t>HINKERS</a:t>
            </a:r>
          </a:p>
        </p:txBody>
      </p:sp>
      <p:sp>
        <p:nvSpPr>
          <p:cNvPr id="9" name="Title 3">
            <a:extLst>
              <a:ext uri="{FF2B5EF4-FFF2-40B4-BE49-F238E27FC236}">
                <a16:creationId xmlns:a16="http://schemas.microsoft.com/office/drawing/2014/main" id="{C88EEB38-D6E5-FCA7-470A-337B2DAA2025}"/>
              </a:ext>
            </a:extLst>
          </p:cNvPr>
          <p:cNvSpPr txBox="1">
            <a:spLocks/>
          </p:cNvSpPr>
          <p:nvPr/>
        </p:nvSpPr>
        <p:spPr>
          <a:xfrm>
            <a:off x="759290" y="1224339"/>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C</a:t>
            </a:r>
            <a:r>
              <a:rPr lang="en-KE" sz="2800" dirty="0">
                <a:solidFill>
                  <a:srgbClr val="00B2E2"/>
                </a:solidFill>
                <a:latin typeface="Fredoka One" panose="02000000000000000000" pitchFamily="2" charset="77"/>
              </a:rPr>
              <a:t>AMPUS</a:t>
            </a:r>
          </a:p>
        </p:txBody>
      </p:sp>
      <p:sp>
        <p:nvSpPr>
          <p:cNvPr id="10" name="Title 3">
            <a:extLst>
              <a:ext uri="{FF2B5EF4-FFF2-40B4-BE49-F238E27FC236}">
                <a16:creationId xmlns:a16="http://schemas.microsoft.com/office/drawing/2014/main" id="{5559382E-6FA4-8EEA-4223-61BB39E1A894}"/>
              </a:ext>
            </a:extLst>
          </p:cNvPr>
          <p:cNvSpPr txBox="1">
            <a:spLocks/>
          </p:cNvSpPr>
          <p:nvPr/>
        </p:nvSpPr>
        <p:spPr>
          <a:xfrm>
            <a:off x="-3361140" y="604118"/>
            <a:ext cx="10515600" cy="1325563"/>
          </a:xfrm>
          <a:prstGeom prst="rect">
            <a:avLst/>
          </a:prstGeom>
        </p:spPr>
        <p:txBody>
          <a:bodyPr spcFirstLastPara="1" vert="horz" wrap="square" lIns="0" tIns="0" rIns="0" bIns="0" rtlCol="0" anchor="b" anchorCtr="0">
            <a:normAutofit/>
          </a:bodyPr>
          <a:lstStyle>
            <a:lvl1pPr lvl="0" algn="ctr" defTabSz="914400" rtl="0" eaLnBrk="1" latinLnBrk="0" hangingPunct="1">
              <a:lnSpc>
                <a:spcPct val="90000"/>
              </a:lnSpc>
              <a:spcBef>
                <a:spcPts val="0"/>
              </a:spcBef>
              <a:spcAft>
                <a:spcPts val="0"/>
              </a:spcAft>
              <a:buSzPts val="3600"/>
              <a:buNone/>
              <a:defRPr sz="4800" kern="1200">
                <a:solidFill>
                  <a:schemeClr val="tx1"/>
                </a:solidFill>
                <a:latin typeface="+mj-lt"/>
                <a:ea typeface="+mj-ea"/>
                <a:cs typeface="+mj-cs"/>
              </a:defRPr>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r>
              <a:rPr lang="en-KE" sz="2000" dirty="0">
                <a:solidFill>
                  <a:srgbClr val="00B2E2"/>
                </a:solidFill>
                <a:latin typeface="Fredoka One" panose="02000000000000000000" pitchFamily="2" charset="77"/>
              </a:rPr>
              <a:t>#</a:t>
            </a:r>
            <a:r>
              <a:rPr lang="en-KE" sz="2000" dirty="0">
                <a:solidFill>
                  <a:srgbClr val="005689"/>
                </a:solidFill>
                <a:latin typeface="Fredoka One" panose="02000000000000000000" pitchFamily="2" charset="77"/>
              </a:rPr>
              <a:t>Housing</a:t>
            </a:r>
            <a:r>
              <a:rPr lang="en-KE" sz="2000" dirty="0">
                <a:solidFill>
                  <a:srgbClr val="00B2E2"/>
                </a:solidFill>
                <a:latin typeface="Fredoka One" panose="02000000000000000000" pitchFamily="2" charset="77"/>
              </a:rPr>
              <a:t>Matters</a:t>
            </a:r>
            <a:endParaRPr lang="en-KE" sz="1400" dirty="0"/>
          </a:p>
        </p:txBody>
      </p:sp>
      <p:sp>
        <p:nvSpPr>
          <p:cNvPr id="11" name="Title 3">
            <a:extLst>
              <a:ext uri="{FF2B5EF4-FFF2-40B4-BE49-F238E27FC236}">
                <a16:creationId xmlns:a16="http://schemas.microsoft.com/office/drawing/2014/main" id="{17ABB8C3-6817-5696-69FF-E004F4792583}"/>
              </a:ext>
            </a:extLst>
          </p:cNvPr>
          <p:cNvSpPr txBox="1">
            <a:spLocks/>
          </p:cNvSpPr>
          <p:nvPr/>
        </p:nvSpPr>
        <p:spPr>
          <a:xfrm>
            <a:off x="2345151" y="633749"/>
            <a:ext cx="1892198" cy="17110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solidFill>
                  <a:srgbClr val="005689"/>
                </a:solidFill>
                <a:latin typeface="Fredoka One" panose="02000000000000000000" pitchFamily="2" charset="77"/>
              </a:rPr>
              <a:t>10</a:t>
            </a:r>
            <a:r>
              <a:rPr lang="en-KE" sz="4000" dirty="0">
                <a:solidFill>
                  <a:srgbClr val="005689"/>
                </a:solidFill>
                <a:latin typeface="Fredoka One" panose="02000000000000000000" pitchFamily="2" charset="77"/>
              </a:rPr>
              <a:t>.0</a:t>
            </a:r>
            <a:endParaRPr lang="en-KE" sz="4000" dirty="0">
              <a:solidFill>
                <a:srgbClr val="00B2E2"/>
              </a:solidFill>
              <a:latin typeface="Fredoka One" panose="02000000000000000000" pitchFamily="2" charset="77"/>
            </a:endParaRPr>
          </a:p>
        </p:txBody>
      </p:sp>
    </p:spTree>
    <p:extLst>
      <p:ext uri="{BB962C8B-B14F-4D97-AF65-F5344CB8AC3E}">
        <p14:creationId xmlns:p14="http://schemas.microsoft.com/office/powerpoint/2010/main" val="4176251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2" name="Curved Connector 21">
            <a:extLst>
              <a:ext uri="{FF2B5EF4-FFF2-40B4-BE49-F238E27FC236}">
                <a16:creationId xmlns:a16="http://schemas.microsoft.com/office/drawing/2014/main" id="{6E591111-8305-99A4-E57F-E1FF771BBD40}"/>
              </a:ext>
            </a:extLst>
          </p:cNvPr>
          <p:cNvCxnSpPr>
            <a:cxnSpLocks/>
          </p:cNvCxnSpPr>
          <p:nvPr/>
        </p:nvCxnSpPr>
        <p:spPr>
          <a:xfrm>
            <a:off x="3664922" y="2990729"/>
            <a:ext cx="5115190" cy="1678359"/>
          </a:xfrm>
          <a:prstGeom prst="curvedConnector3">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4" name="Title 3">
            <a:extLst>
              <a:ext uri="{FF2B5EF4-FFF2-40B4-BE49-F238E27FC236}">
                <a16:creationId xmlns:a16="http://schemas.microsoft.com/office/drawing/2014/main" id="{AD55BF87-4867-74F3-44C9-AD094CA2FE4C}"/>
              </a:ext>
            </a:extLst>
          </p:cNvPr>
          <p:cNvSpPr>
            <a:spLocks noGrp="1"/>
          </p:cNvSpPr>
          <p:nvPr>
            <p:ph type="title"/>
          </p:nvPr>
        </p:nvSpPr>
        <p:spPr>
          <a:xfrm>
            <a:off x="4150228" y="381211"/>
            <a:ext cx="4824231" cy="1325563"/>
          </a:xfrm>
        </p:spPr>
        <p:txBody>
          <a:bodyPr>
            <a:noAutofit/>
          </a:bodyPr>
          <a:lstStyle/>
          <a:p>
            <a:r>
              <a:rPr lang="en-KE" sz="2800" dirty="0">
                <a:solidFill>
                  <a:srgbClr val="005689"/>
                </a:solidFill>
                <a:latin typeface="Fredoka One" panose="02000000000000000000" pitchFamily="2" charset="77"/>
              </a:rPr>
              <a:t>UTC</a:t>
            </a:r>
            <a:r>
              <a:rPr lang="en-KE" sz="2800" dirty="0">
                <a:solidFill>
                  <a:srgbClr val="00B2E2"/>
                </a:solidFill>
                <a:latin typeface="Fredoka One" panose="02000000000000000000" pitchFamily="2" charset="77"/>
              </a:rPr>
              <a:t> #</a:t>
            </a:r>
            <a:r>
              <a:rPr lang="en-KE" sz="2800" dirty="0">
                <a:solidFill>
                  <a:srgbClr val="005689"/>
                </a:solidFill>
                <a:latin typeface="Fredoka One" panose="02000000000000000000" pitchFamily="2" charset="77"/>
              </a:rPr>
              <a:t>Housing</a:t>
            </a:r>
            <a:r>
              <a:rPr lang="en-KE" sz="2800" dirty="0">
                <a:solidFill>
                  <a:srgbClr val="00B2E2"/>
                </a:solidFill>
                <a:latin typeface="Fredoka One" panose="02000000000000000000" pitchFamily="2" charset="77"/>
              </a:rPr>
              <a:t>Matters</a:t>
            </a:r>
            <a:br>
              <a:rPr lang="en-KE" sz="2800" dirty="0">
                <a:solidFill>
                  <a:srgbClr val="00B2E2"/>
                </a:solidFill>
                <a:latin typeface="Fredoka One" panose="02000000000000000000" pitchFamily="2" charset="77"/>
              </a:rPr>
            </a:br>
            <a:r>
              <a:rPr lang="en-KE" sz="2800" dirty="0">
                <a:solidFill>
                  <a:srgbClr val="00B2E2"/>
                </a:solidFill>
                <a:latin typeface="Fredoka One" panose="02000000000000000000" pitchFamily="2" charset="77"/>
              </a:rPr>
              <a:t>Interconnected topics</a:t>
            </a:r>
            <a:endParaRPr lang="en-KE" sz="2800" dirty="0"/>
          </a:p>
        </p:txBody>
      </p:sp>
      <p:sp>
        <p:nvSpPr>
          <p:cNvPr id="5" name="Text Placeholder 4">
            <a:extLst>
              <a:ext uri="{FF2B5EF4-FFF2-40B4-BE49-F238E27FC236}">
                <a16:creationId xmlns:a16="http://schemas.microsoft.com/office/drawing/2014/main" id="{26BDD2D6-E7A6-A9D6-48D6-C5131D2CFDC6}"/>
              </a:ext>
            </a:extLst>
          </p:cNvPr>
          <p:cNvSpPr>
            <a:spLocks noGrp="1"/>
          </p:cNvSpPr>
          <p:nvPr>
            <p:ph idx="1"/>
          </p:nvPr>
        </p:nvSpPr>
        <p:spPr>
          <a:xfrm>
            <a:off x="2716467" y="2057294"/>
            <a:ext cx="2276696" cy="1562135"/>
          </a:xfrm>
        </p:spPr>
        <p:txBody>
          <a:bodyPr anchor="t">
            <a:normAutofit/>
          </a:bodyPr>
          <a:lstStyle/>
          <a:p>
            <a:pPr marL="0" indent="0">
              <a:lnSpc>
                <a:spcPts val="1920"/>
              </a:lnSpc>
              <a:spcBef>
                <a:spcPts val="0"/>
              </a:spcBef>
              <a:buNone/>
            </a:pPr>
            <a:r>
              <a:rPr lang="en-GB" sz="1600" b="1" kern="0" dirty="0">
                <a:solidFill>
                  <a:srgbClr val="00B2E2"/>
                </a:solidFill>
                <a:latin typeface="Fredoka One" panose="02000000000000000000" pitchFamily="2" charset="77"/>
                <a:ea typeface="Calibri" panose="020F0502020204030204" pitchFamily="34" charset="0"/>
                <a:cs typeface="Calibri" panose="020F0502020204030204" pitchFamily="34" charset="0"/>
              </a:rPr>
              <a:t>CRISIS</a:t>
            </a:r>
          </a:p>
          <a:p>
            <a:pPr marL="0" indent="0" algn="ctr">
              <a:lnSpc>
                <a:spcPts val="1920"/>
              </a:lnSpc>
              <a:spcBef>
                <a:spcPts val="0"/>
              </a:spcBef>
              <a:buNone/>
            </a:pPr>
            <a:r>
              <a:rPr lang="en-GB" sz="1600" b="1" kern="0" dirty="0">
                <a:solidFill>
                  <a:srgbClr val="00568A"/>
                </a:solidFill>
                <a:latin typeface="Fredoka One" panose="02000000000000000000" pitchFamily="2" charset="77"/>
                <a:ea typeface="Calibri" panose="020F0502020204030204" pitchFamily="34" charset="0"/>
                <a:cs typeface="Calibri" panose="020F0502020204030204" pitchFamily="34" charset="0"/>
              </a:rPr>
              <a:t>#</a:t>
            </a:r>
            <a:r>
              <a:rPr lang="en-GB" sz="1600" b="1" kern="0" dirty="0" err="1">
                <a:solidFill>
                  <a:srgbClr val="00568A"/>
                </a:solidFill>
                <a:latin typeface="Fredoka One" panose="02000000000000000000" pitchFamily="2" charset="77"/>
                <a:ea typeface="Calibri" panose="020F0502020204030204" pitchFamily="34" charset="0"/>
                <a:cs typeface="Calibri" panose="020F0502020204030204" pitchFamily="34" charset="0"/>
              </a:rPr>
              <a:t>housingemergency</a:t>
            </a:r>
            <a:endParaRPr lang="en-GB" sz="1600" b="1" kern="0" dirty="0">
              <a:solidFill>
                <a:srgbClr val="00568A"/>
              </a:solidFill>
              <a:latin typeface="Fredoka One" panose="02000000000000000000" pitchFamily="2" charset="77"/>
              <a:ea typeface="Calibri" panose="020F0502020204030204" pitchFamily="34" charset="0"/>
              <a:cs typeface="Calibri" panose="020F0502020204030204" pitchFamily="34" charset="0"/>
            </a:endParaRPr>
          </a:p>
          <a:p>
            <a:pPr marL="0" indent="0">
              <a:lnSpc>
                <a:spcPts val="1920"/>
              </a:lnSpc>
              <a:spcBef>
                <a:spcPts val="0"/>
              </a:spcBef>
              <a:buNone/>
            </a:pPr>
            <a:r>
              <a:rPr lang="en-GB" sz="1600" b="1" kern="0" dirty="0">
                <a:solidFill>
                  <a:srgbClr val="00568A"/>
                </a:solidFill>
                <a:effectLst/>
                <a:latin typeface="Fredoka One" panose="02000000000000000000" pitchFamily="2" charset="77"/>
                <a:ea typeface="Calibri" panose="020F0502020204030204" pitchFamily="34" charset="0"/>
                <a:cs typeface="Calibri" panose="020F0502020204030204" pitchFamily="34" charset="0"/>
              </a:rPr>
              <a:t>#homelessness</a:t>
            </a:r>
          </a:p>
          <a:p>
            <a:pPr marL="0" indent="0">
              <a:lnSpc>
                <a:spcPts val="1920"/>
              </a:lnSpc>
              <a:spcBef>
                <a:spcPts val="0"/>
              </a:spcBef>
              <a:buNone/>
            </a:pPr>
            <a:r>
              <a:rPr lang="en-GB" sz="1600" b="1" kern="0" dirty="0">
                <a:solidFill>
                  <a:srgbClr val="00568A"/>
                </a:solidFill>
                <a:latin typeface="Fredoka One" panose="02000000000000000000" pitchFamily="2" charset="77"/>
                <a:ea typeface="Calibri" panose="020F0502020204030204" pitchFamily="34" charset="0"/>
                <a:cs typeface="Calibri" panose="020F0502020204030204" pitchFamily="34" charset="0"/>
              </a:rPr>
              <a:t>#slums</a:t>
            </a:r>
          </a:p>
          <a:p>
            <a:pPr marL="0" indent="0">
              <a:lnSpc>
                <a:spcPts val="1920"/>
              </a:lnSpc>
              <a:spcBef>
                <a:spcPts val="0"/>
              </a:spcBef>
              <a:buNone/>
            </a:pPr>
            <a:endParaRPr lang="en-GB" sz="1600" b="1" kern="0" dirty="0">
              <a:solidFill>
                <a:srgbClr val="C00000"/>
              </a:solidFill>
              <a:latin typeface="Fredoka One" panose="02000000000000000000" pitchFamily="2" charset="77"/>
              <a:ea typeface="Calibri" panose="020F0502020204030204" pitchFamily="34" charset="0"/>
              <a:cs typeface="Calibri" panose="020F0502020204030204" pitchFamily="34" charset="0"/>
            </a:endParaRPr>
          </a:p>
          <a:p>
            <a:pPr marL="0" indent="0" algn="ctr">
              <a:lnSpc>
                <a:spcPts val="1720"/>
              </a:lnSpc>
              <a:spcBef>
                <a:spcPts val="0"/>
              </a:spcBef>
              <a:buNone/>
            </a:pPr>
            <a:endParaRPr lang="en-GB" sz="1600" b="1" kern="0" dirty="0">
              <a:solidFill>
                <a:srgbClr val="C00000"/>
              </a:solidFill>
              <a:latin typeface="Fredoka One" panose="02000000000000000000" pitchFamily="2" charset="77"/>
              <a:ea typeface="Calibri" panose="020F0502020204030204" pitchFamily="34" charset="0"/>
              <a:cs typeface="Calibri" panose="020F0502020204030204" pitchFamily="34" charset="0"/>
            </a:endParaRPr>
          </a:p>
          <a:p>
            <a:pPr marL="0" indent="0" algn="ctr">
              <a:lnSpc>
                <a:spcPts val="1720"/>
              </a:lnSpc>
              <a:spcBef>
                <a:spcPts val="0"/>
              </a:spcBef>
              <a:buNone/>
            </a:pPr>
            <a:endParaRPr lang="en-GB" sz="1600" b="1" kern="0" dirty="0">
              <a:solidFill>
                <a:srgbClr val="C00000"/>
              </a:solidFill>
              <a:latin typeface="Fredoka One" panose="02000000000000000000" pitchFamily="2" charset="77"/>
              <a:ea typeface="Calibri" panose="020F0502020204030204" pitchFamily="34" charset="0"/>
              <a:cs typeface="Calibri" panose="020F0502020204030204" pitchFamily="34" charset="0"/>
            </a:endParaRPr>
          </a:p>
          <a:p>
            <a:pPr marL="0" indent="0" algn="ctr">
              <a:lnSpc>
                <a:spcPts val="1720"/>
              </a:lnSpc>
              <a:spcBef>
                <a:spcPts val="0"/>
              </a:spcBef>
              <a:buNone/>
            </a:pPr>
            <a:endParaRPr lang="en-GB" sz="1600" b="1" kern="0" dirty="0">
              <a:solidFill>
                <a:srgbClr val="C00000"/>
              </a:solidFill>
              <a:latin typeface="Fredoka One" panose="02000000000000000000" pitchFamily="2" charset="77"/>
              <a:ea typeface="Calibri" panose="020F0502020204030204" pitchFamily="34" charset="0"/>
              <a:cs typeface="Calibri" panose="020F0502020204030204" pitchFamily="34" charset="0"/>
            </a:endParaRPr>
          </a:p>
          <a:p>
            <a:pPr marL="0" indent="0" algn="ctr">
              <a:lnSpc>
                <a:spcPts val="1720"/>
              </a:lnSpc>
              <a:spcBef>
                <a:spcPts val="0"/>
              </a:spcBef>
              <a:buNone/>
            </a:pPr>
            <a:endParaRPr lang="en-GB" sz="1600" b="1" kern="0" dirty="0">
              <a:solidFill>
                <a:srgbClr val="C00000"/>
              </a:solidFill>
              <a:effectLst/>
              <a:latin typeface="Fredoka One" panose="02000000000000000000" pitchFamily="2" charset="77"/>
              <a:ea typeface="Calibri" panose="020F0502020204030204" pitchFamily="34" charset="0"/>
              <a:cs typeface="Calibri" panose="020F0502020204030204" pitchFamily="34" charset="0"/>
            </a:endParaRPr>
          </a:p>
          <a:p>
            <a:pPr marL="0" indent="0" algn="ctr">
              <a:lnSpc>
                <a:spcPts val="1720"/>
              </a:lnSpc>
              <a:spcBef>
                <a:spcPts val="0"/>
              </a:spcBef>
              <a:buNone/>
            </a:pPr>
            <a:endParaRPr lang="en-GB" sz="1600" b="1" kern="0" dirty="0">
              <a:solidFill>
                <a:srgbClr val="C00000"/>
              </a:solidFill>
              <a:effectLst/>
              <a:latin typeface="Fredoka One" panose="02000000000000000000" pitchFamily="2" charset="77"/>
              <a:ea typeface="Calibri" panose="020F0502020204030204" pitchFamily="34" charset="0"/>
              <a:cs typeface="Calibri" panose="020F0502020204030204" pitchFamily="34" charset="0"/>
            </a:endParaRPr>
          </a:p>
          <a:p>
            <a:pPr marL="0" indent="0" algn="ctr">
              <a:lnSpc>
                <a:spcPts val="1720"/>
              </a:lnSpc>
              <a:spcBef>
                <a:spcPts val="0"/>
              </a:spcBef>
              <a:buNone/>
            </a:pPr>
            <a:endParaRPr lang="en-KE" sz="1600" b="1" kern="100" dirty="0">
              <a:solidFill>
                <a:srgbClr val="C00000"/>
              </a:solidFill>
              <a:effectLst/>
              <a:latin typeface="Fredoka One" panose="02000000000000000000" pitchFamily="2" charset="77"/>
              <a:ea typeface="Calibri" panose="020F0502020204030204" pitchFamily="34" charset="0"/>
              <a:cs typeface="Times New Roman" panose="02020603050405020304" pitchFamily="18" charset="0"/>
            </a:endParaRPr>
          </a:p>
        </p:txBody>
      </p:sp>
      <p:pic>
        <p:nvPicPr>
          <p:cNvPr id="6" name="Picture 5" descr="A picture containing text&#10;&#10;Description automatically generated">
            <a:extLst>
              <a:ext uri="{FF2B5EF4-FFF2-40B4-BE49-F238E27FC236}">
                <a16:creationId xmlns:a16="http://schemas.microsoft.com/office/drawing/2014/main" id="{FFA32C7F-D5B8-35A3-7050-933A0070D1DB}"/>
              </a:ext>
            </a:extLst>
          </p:cNvPr>
          <p:cNvPicPr>
            <a:picLocks noChangeAspect="1"/>
          </p:cNvPicPr>
          <p:nvPr/>
        </p:nvPicPr>
        <p:blipFill>
          <a:blip r:embed="rId3" cstate="hqprint">
            <a:extLst>
              <a:ext uri="{28A0092B-C50C-407E-A947-70E740481C1C}">
                <a14:useLocalDpi xmlns:a14="http://schemas.microsoft.com/office/drawing/2010/main"/>
              </a:ext>
            </a:extLst>
          </a:blip>
          <a:stretch>
            <a:fillRect/>
          </a:stretch>
        </p:blipFill>
        <p:spPr>
          <a:xfrm>
            <a:off x="10422587" y="593479"/>
            <a:ext cx="1367631" cy="735102"/>
          </a:xfrm>
          <a:prstGeom prst="rect">
            <a:avLst/>
          </a:prstGeom>
        </p:spPr>
      </p:pic>
      <p:pic>
        <p:nvPicPr>
          <p:cNvPr id="8" name="Picture 7" descr="Logo&#10;&#10;Description automatically generated">
            <a:extLst>
              <a:ext uri="{FF2B5EF4-FFF2-40B4-BE49-F238E27FC236}">
                <a16:creationId xmlns:a16="http://schemas.microsoft.com/office/drawing/2014/main" id="{EEDDBCA8-3A42-D583-81E1-F8BA097C9481}"/>
              </a:ext>
            </a:extLst>
          </p:cNvPr>
          <p:cNvPicPr>
            <a:picLocks noChangeAspect="1"/>
          </p:cNvPicPr>
          <p:nvPr/>
        </p:nvPicPr>
        <p:blipFill>
          <a:blip r:embed="rId4" cstate="hqprint">
            <a:extLst>
              <a:ext uri="{28A0092B-C50C-407E-A947-70E740481C1C}">
                <a14:useLocalDpi xmlns:a14="http://schemas.microsoft.com/office/drawing/2010/main"/>
              </a:ext>
            </a:extLst>
          </a:blip>
          <a:stretch>
            <a:fillRect/>
          </a:stretch>
        </p:blipFill>
        <p:spPr>
          <a:xfrm>
            <a:off x="9644367" y="701346"/>
            <a:ext cx="778220" cy="762172"/>
          </a:xfrm>
          <a:prstGeom prst="rect">
            <a:avLst/>
          </a:prstGeom>
        </p:spPr>
      </p:pic>
      <p:sp>
        <p:nvSpPr>
          <p:cNvPr id="32" name="Text Placeholder 4">
            <a:extLst>
              <a:ext uri="{FF2B5EF4-FFF2-40B4-BE49-F238E27FC236}">
                <a16:creationId xmlns:a16="http://schemas.microsoft.com/office/drawing/2014/main" id="{29D8934C-1CD4-85E3-F693-8CB3639A8FC7}"/>
              </a:ext>
            </a:extLst>
          </p:cNvPr>
          <p:cNvSpPr txBox="1">
            <a:spLocks/>
          </p:cNvSpPr>
          <p:nvPr/>
        </p:nvSpPr>
        <p:spPr>
          <a:xfrm>
            <a:off x="4742140" y="5318007"/>
            <a:ext cx="2276696" cy="1268703"/>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1920"/>
              </a:lnSpc>
              <a:spcBef>
                <a:spcPts val="0"/>
              </a:spcBef>
              <a:buFont typeface="Arial" panose="020B0604020202020204" pitchFamily="34" charset="0"/>
              <a:buNone/>
            </a:pPr>
            <a:r>
              <a:rPr lang="en-GB" sz="1600" b="1" kern="0" dirty="0">
                <a:solidFill>
                  <a:srgbClr val="00B2E2"/>
                </a:solidFill>
                <a:latin typeface="Fredoka One" panose="02000000000000000000" pitchFamily="2" charset="77"/>
                <a:ea typeface="Calibri" panose="020F0502020204030204" pitchFamily="34" charset="0"/>
                <a:cs typeface="Calibri" panose="020F0502020204030204" pitchFamily="34" charset="0"/>
              </a:rPr>
              <a:t>RESPONSE</a:t>
            </a:r>
          </a:p>
          <a:p>
            <a:pPr marL="0" indent="0">
              <a:lnSpc>
                <a:spcPts val="1920"/>
              </a:lnSpc>
              <a:spcBef>
                <a:spcPts val="0"/>
              </a:spcBef>
              <a:buFont typeface="Arial" panose="020B0604020202020204" pitchFamily="34" charset="0"/>
              <a:buNone/>
            </a:pPr>
            <a:r>
              <a:rPr lang="en-GB" sz="1600" b="1" kern="0" dirty="0">
                <a:solidFill>
                  <a:srgbClr val="005689"/>
                </a:solidFill>
                <a:latin typeface="Fredoka One" panose="02000000000000000000" pitchFamily="2" charset="77"/>
                <a:ea typeface="Calibri" panose="020F0502020204030204" pitchFamily="34" charset="0"/>
                <a:cs typeface="Calibri" panose="020F0502020204030204" pitchFamily="34" charset="0"/>
              </a:rPr>
              <a:t>#</a:t>
            </a:r>
            <a:r>
              <a:rPr lang="en-GB" sz="1600" b="1" kern="0" dirty="0" err="1">
                <a:solidFill>
                  <a:srgbClr val="005689"/>
                </a:solidFill>
                <a:latin typeface="Fredoka One" panose="02000000000000000000" pitchFamily="2" charset="77"/>
                <a:ea typeface="Calibri" panose="020F0502020204030204" pitchFamily="34" charset="0"/>
                <a:cs typeface="Calibri" panose="020F0502020204030204" pitchFamily="34" charset="0"/>
              </a:rPr>
              <a:t>adequatehousing</a:t>
            </a:r>
            <a:endParaRPr lang="en-GB" sz="1600" b="1" kern="0" dirty="0">
              <a:solidFill>
                <a:srgbClr val="005689"/>
              </a:solidFill>
              <a:latin typeface="Fredoka One" panose="02000000000000000000" pitchFamily="2" charset="77"/>
              <a:ea typeface="Calibri" panose="020F0502020204030204" pitchFamily="34" charset="0"/>
              <a:cs typeface="Calibri" panose="020F0502020204030204" pitchFamily="34" charset="0"/>
            </a:endParaRPr>
          </a:p>
          <a:p>
            <a:pPr marL="0" indent="0">
              <a:lnSpc>
                <a:spcPts val="1920"/>
              </a:lnSpc>
              <a:spcBef>
                <a:spcPts val="0"/>
              </a:spcBef>
              <a:buFont typeface="Arial" panose="020B0604020202020204" pitchFamily="34" charset="0"/>
              <a:buNone/>
            </a:pPr>
            <a:r>
              <a:rPr lang="en-GB" sz="1600" b="1" kern="0" dirty="0">
                <a:solidFill>
                  <a:srgbClr val="005689"/>
                </a:solidFill>
                <a:latin typeface="Fredoka One" panose="02000000000000000000" pitchFamily="2" charset="77"/>
                <a:ea typeface="Calibri" panose="020F0502020204030204" pitchFamily="34" charset="0"/>
                <a:cs typeface="Calibri" panose="020F0502020204030204" pitchFamily="34" charset="0"/>
              </a:rPr>
              <a:t>#</a:t>
            </a:r>
            <a:r>
              <a:rPr lang="en-GB" sz="1600" b="1" kern="0" dirty="0" err="1">
                <a:solidFill>
                  <a:srgbClr val="005689"/>
                </a:solidFill>
                <a:latin typeface="Fredoka One" panose="02000000000000000000" pitchFamily="2" charset="77"/>
                <a:ea typeface="Calibri" panose="020F0502020204030204" pitchFamily="34" charset="0"/>
                <a:cs typeface="Calibri" panose="020F0502020204030204" pitchFamily="34" charset="0"/>
              </a:rPr>
              <a:t>affordablehousing</a:t>
            </a:r>
            <a:endParaRPr lang="en-GB" sz="1600" b="1" kern="0" dirty="0">
              <a:solidFill>
                <a:srgbClr val="005689"/>
              </a:solidFill>
              <a:latin typeface="Fredoka One" panose="02000000000000000000" pitchFamily="2" charset="77"/>
              <a:ea typeface="Calibri" panose="020F0502020204030204" pitchFamily="34" charset="0"/>
              <a:cs typeface="Calibri" panose="020F0502020204030204" pitchFamily="34" charset="0"/>
            </a:endParaRPr>
          </a:p>
          <a:p>
            <a:pPr marL="0" indent="0">
              <a:lnSpc>
                <a:spcPts val="1920"/>
              </a:lnSpc>
              <a:spcBef>
                <a:spcPts val="0"/>
              </a:spcBef>
              <a:buFont typeface="Arial" panose="020B0604020202020204" pitchFamily="34" charset="0"/>
              <a:buNone/>
            </a:pPr>
            <a:r>
              <a:rPr lang="en-GB" sz="1600" b="1" kern="0" dirty="0">
                <a:solidFill>
                  <a:srgbClr val="005689"/>
                </a:solidFill>
                <a:latin typeface="Fredoka One" panose="02000000000000000000" pitchFamily="2" charset="77"/>
                <a:ea typeface="Calibri" panose="020F0502020204030204" pitchFamily="34" charset="0"/>
                <a:cs typeface="Calibri" panose="020F0502020204030204" pitchFamily="34" charset="0"/>
              </a:rPr>
              <a:t>#regeneration</a:t>
            </a:r>
          </a:p>
          <a:p>
            <a:pPr marL="0" indent="0">
              <a:lnSpc>
                <a:spcPts val="1920"/>
              </a:lnSpc>
              <a:spcBef>
                <a:spcPts val="0"/>
              </a:spcBef>
              <a:buFont typeface="Arial" panose="020B0604020202020204" pitchFamily="34" charset="0"/>
              <a:buNone/>
            </a:pPr>
            <a:r>
              <a:rPr lang="en-GB" sz="1600" b="1" kern="0" dirty="0">
                <a:solidFill>
                  <a:srgbClr val="005689"/>
                </a:solidFill>
                <a:latin typeface="Fredoka One" panose="02000000000000000000" pitchFamily="2" charset="77"/>
                <a:ea typeface="Calibri" panose="020F0502020204030204" pitchFamily="34" charset="0"/>
                <a:cs typeface="Calibri" panose="020F0502020204030204" pitchFamily="34" charset="0"/>
              </a:rPr>
              <a:t>#retrofitting</a:t>
            </a:r>
          </a:p>
          <a:p>
            <a:pPr marL="0" indent="0" algn="ctr">
              <a:lnSpc>
                <a:spcPts val="1720"/>
              </a:lnSpc>
              <a:spcBef>
                <a:spcPts val="0"/>
              </a:spcBef>
              <a:buFont typeface="Arial" panose="020B0604020202020204" pitchFamily="34" charset="0"/>
              <a:buNone/>
            </a:pPr>
            <a:endParaRPr lang="en-GB" sz="1600" b="1" kern="0" dirty="0">
              <a:solidFill>
                <a:srgbClr val="005689"/>
              </a:solidFill>
              <a:latin typeface="Fredoka One" panose="02000000000000000000" pitchFamily="2" charset="77"/>
              <a:ea typeface="Calibri" panose="020F0502020204030204" pitchFamily="34" charset="0"/>
              <a:cs typeface="Calibri" panose="020F0502020204030204" pitchFamily="34" charset="0"/>
            </a:endParaRPr>
          </a:p>
          <a:p>
            <a:pPr marL="0" indent="0" algn="ctr">
              <a:lnSpc>
                <a:spcPts val="1720"/>
              </a:lnSpc>
              <a:spcBef>
                <a:spcPts val="0"/>
              </a:spcBef>
              <a:buFont typeface="Arial" panose="020B0604020202020204" pitchFamily="34" charset="0"/>
              <a:buNone/>
            </a:pPr>
            <a:endParaRPr lang="en-GB" sz="1600" b="1" kern="0" dirty="0">
              <a:solidFill>
                <a:srgbClr val="005689"/>
              </a:solidFill>
              <a:latin typeface="Fredoka One" panose="02000000000000000000" pitchFamily="2" charset="77"/>
              <a:ea typeface="Calibri" panose="020F0502020204030204" pitchFamily="34" charset="0"/>
              <a:cs typeface="Calibri" panose="020F0502020204030204" pitchFamily="34" charset="0"/>
            </a:endParaRPr>
          </a:p>
          <a:p>
            <a:pPr marL="0" indent="0" algn="ctr">
              <a:lnSpc>
                <a:spcPts val="1720"/>
              </a:lnSpc>
              <a:spcBef>
                <a:spcPts val="0"/>
              </a:spcBef>
              <a:buFont typeface="Arial" panose="020B0604020202020204" pitchFamily="34" charset="0"/>
              <a:buNone/>
            </a:pPr>
            <a:endParaRPr lang="en-GB" sz="1600" b="1" kern="0" dirty="0">
              <a:solidFill>
                <a:srgbClr val="005689"/>
              </a:solidFill>
              <a:latin typeface="Fredoka One" panose="02000000000000000000" pitchFamily="2" charset="77"/>
              <a:ea typeface="Calibri" panose="020F0502020204030204" pitchFamily="34" charset="0"/>
              <a:cs typeface="Calibri" panose="020F0502020204030204" pitchFamily="34" charset="0"/>
            </a:endParaRPr>
          </a:p>
          <a:p>
            <a:pPr marL="0" indent="0" algn="ctr">
              <a:lnSpc>
                <a:spcPts val="1720"/>
              </a:lnSpc>
              <a:spcBef>
                <a:spcPts val="0"/>
              </a:spcBef>
              <a:buFont typeface="Arial" panose="020B0604020202020204" pitchFamily="34" charset="0"/>
              <a:buNone/>
            </a:pPr>
            <a:endParaRPr lang="en-GB" sz="1600" b="1" kern="0" dirty="0">
              <a:solidFill>
                <a:srgbClr val="005689"/>
              </a:solidFill>
              <a:latin typeface="Fredoka One" panose="02000000000000000000" pitchFamily="2" charset="77"/>
              <a:ea typeface="Calibri" panose="020F0502020204030204" pitchFamily="34" charset="0"/>
              <a:cs typeface="Calibri" panose="020F0502020204030204" pitchFamily="34" charset="0"/>
            </a:endParaRPr>
          </a:p>
          <a:p>
            <a:pPr marL="0" indent="0" algn="ctr">
              <a:lnSpc>
                <a:spcPts val="1720"/>
              </a:lnSpc>
              <a:spcBef>
                <a:spcPts val="0"/>
              </a:spcBef>
              <a:buFont typeface="Arial" panose="020B0604020202020204" pitchFamily="34" charset="0"/>
              <a:buNone/>
            </a:pPr>
            <a:endParaRPr lang="en-GB" sz="1600" b="1" kern="0" dirty="0">
              <a:solidFill>
                <a:srgbClr val="005689"/>
              </a:solidFill>
              <a:latin typeface="Fredoka One" panose="02000000000000000000" pitchFamily="2" charset="77"/>
              <a:ea typeface="Calibri" panose="020F0502020204030204" pitchFamily="34" charset="0"/>
              <a:cs typeface="Calibri" panose="020F0502020204030204" pitchFamily="34" charset="0"/>
            </a:endParaRPr>
          </a:p>
          <a:p>
            <a:pPr marL="0" indent="0" algn="ctr">
              <a:lnSpc>
                <a:spcPts val="1720"/>
              </a:lnSpc>
              <a:spcBef>
                <a:spcPts val="0"/>
              </a:spcBef>
              <a:buFont typeface="Arial" panose="020B0604020202020204" pitchFamily="34" charset="0"/>
              <a:buNone/>
            </a:pPr>
            <a:endParaRPr lang="en-GB" sz="1600" b="1" kern="0" dirty="0">
              <a:solidFill>
                <a:srgbClr val="005689"/>
              </a:solidFill>
              <a:latin typeface="Fredoka One" panose="02000000000000000000" pitchFamily="2" charset="77"/>
              <a:ea typeface="Calibri" panose="020F0502020204030204" pitchFamily="34" charset="0"/>
              <a:cs typeface="Calibri" panose="020F0502020204030204" pitchFamily="34" charset="0"/>
            </a:endParaRPr>
          </a:p>
          <a:p>
            <a:pPr marL="0" indent="0" algn="ctr">
              <a:lnSpc>
                <a:spcPts val="1720"/>
              </a:lnSpc>
              <a:spcBef>
                <a:spcPts val="0"/>
              </a:spcBef>
              <a:buFont typeface="Arial" panose="020B0604020202020204" pitchFamily="34" charset="0"/>
              <a:buNone/>
            </a:pPr>
            <a:endParaRPr lang="en-GB" sz="1600" b="1" kern="0" dirty="0">
              <a:solidFill>
                <a:srgbClr val="005689"/>
              </a:solidFill>
              <a:latin typeface="Fredoka One" panose="02000000000000000000" pitchFamily="2" charset="77"/>
              <a:ea typeface="Calibri" panose="020F0502020204030204" pitchFamily="34" charset="0"/>
              <a:cs typeface="Calibri" panose="020F0502020204030204" pitchFamily="34" charset="0"/>
            </a:endParaRPr>
          </a:p>
          <a:p>
            <a:pPr marL="0" indent="0" algn="ctr">
              <a:lnSpc>
                <a:spcPts val="1720"/>
              </a:lnSpc>
              <a:spcBef>
                <a:spcPts val="0"/>
              </a:spcBef>
              <a:buFont typeface="Arial" panose="020B0604020202020204" pitchFamily="34" charset="0"/>
              <a:buNone/>
            </a:pPr>
            <a:endParaRPr lang="en-KE" sz="1600" b="1" kern="100" dirty="0">
              <a:solidFill>
                <a:srgbClr val="005689"/>
              </a:solidFill>
              <a:latin typeface="Fredoka One" panose="02000000000000000000" pitchFamily="2" charset="77"/>
              <a:ea typeface="Calibri" panose="020F0502020204030204" pitchFamily="34" charset="0"/>
              <a:cs typeface="Times New Roman" panose="02020603050405020304" pitchFamily="18" charset="0"/>
            </a:endParaRPr>
          </a:p>
        </p:txBody>
      </p:sp>
      <p:sp>
        <p:nvSpPr>
          <p:cNvPr id="33" name="Text Placeholder 4">
            <a:extLst>
              <a:ext uri="{FF2B5EF4-FFF2-40B4-BE49-F238E27FC236}">
                <a16:creationId xmlns:a16="http://schemas.microsoft.com/office/drawing/2014/main" id="{D7BA1695-604E-34CC-F718-093CF72C0597}"/>
              </a:ext>
            </a:extLst>
          </p:cNvPr>
          <p:cNvSpPr txBox="1">
            <a:spLocks/>
          </p:cNvSpPr>
          <p:nvPr/>
        </p:nvSpPr>
        <p:spPr>
          <a:xfrm>
            <a:off x="770982" y="4052355"/>
            <a:ext cx="3234501" cy="1440819"/>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1920"/>
              </a:lnSpc>
              <a:spcBef>
                <a:spcPts val="0"/>
              </a:spcBef>
              <a:buNone/>
            </a:pPr>
            <a:r>
              <a:rPr lang="en-GB" sz="1600" b="1" kern="0" dirty="0">
                <a:solidFill>
                  <a:srgbClr val="00B2E2"/>
                </a:solidFill>
                <a:latin typeface="Fredoka One" panose="02000000000000000000" pitchFamily="2" charset="77"/>
                <a:ea typeface="Calibri" panose="020F0502020204030204" pitchFamily="34" charset="0"/>
                <a:cs typeface="Calibri" panose="020F0502020204030204" pitchFamily="34" charset="0"/>
              </a:rPr>
              <a:t>INSTRUMENTS</a:t>
            </a:r>
          </a:p>
          <a:p>
            <a:pPr marL="0" indent="0">
              <a:lnSpc>
                <a:spcPts val="1920"/>
              </a:lnSpc>
              <a:spcBef>
                <a:spcPts val="0"/>
              </a:spcBef>
              <a:buNone/>
            </a:pPr>
            <a:r>
              <a:rPr lang="en-GB" sz="1600" b="1" kern="0" dirty="0">
                <a:solidFill>
                  <a:srgbClr val="00568A"/>
                </a:solidFill>
                <a:latin typeface="Fredoka One" panose="02000000000000000000" pitchFamily="2" charset="77"/>
                <a:ea typeface="Calibri" panose="020F0502020204030204" pitchFamily="34" charset="0"/>
                <a:cs typeface="Calibri" panose="020F0502020204030204" pitchFamily="34" charset="0"/>
              </a:rPr>
              <a:t>#planning</a:t>
            </a:r>
          </a:p>
          <a:p>
            <a:pPr marL="0" indent="0">
              <a:lnSpc>
                <a:spcPts val="1920"/>
              </a:lnSpc>
              <a:spcBef>
                <a:spcPts val="0"/>
              </a:spcBef>
              <a:buFont typeface="Arial" panose="020B0604020202020204" pitchFamily="34" charset="0"/>
              <a:buNone/>
            </a:pPr>
            <a:r>
              <a:rPr lang="en-GB" sz="1600" b="1" kern="0" dirty="0">
                <a:solidFill>
                  <a:srgbClr val="00568A"/>
                </a:solidFill>
                <a:latin typeface="Fredoka One" panose="02000000000000000000" pitchFamily="2" charset="77"/>
                <a:ea typeface="Calibri" panose="020F0502020204030204" pitchFamily="34" charset="0"/>
                <a:cs typeface="Calibri" panose="020F0502020204030204" pitchFamily="34" charset="0"/>
              </a:rPr>
              <a:t>#</a:t>
            </a:r>
            <a:r>
              <a:rPr lang="en-GB" sz="1600" b="1" kern="0" dirty="0" err="1">
                <a:solidFill>
                  <a:srgbClr val="00568A"/>
                </a:solidFill>
                <a:latin typeface="Fredoka One" panose="02000000000000000000" pitchFamily="2" charset="77"/>
                <a:ea typeface="Calibri" panose="020F0502020204030204" pitchFamily="34" charset="0"/>
                <a:cs typeface="Calibri" panose="020F0502020204030204" pitchFamily="34" charset="0"/>
              </a:rPr>
              <a:t>housingfinance</a:t>
            </a:r>
            <a:endParaRPr lang="en-GB" sz="1600" b="1" kern="0" dirty="0">
              <a:solidFill>
                <a:srgbClr val="00568A"/>
              </a:solidFill>
              <a:latin typeface="Fredoka One" panose="02000000000000000000" pitchFamily="2" charset="77"/>
              <a:ea typeface="Calibri" panose="020F0502020204030204" pitchFamily="34" charset="0"/>
              <a:cs typeface="Calibri" panose="020F0502020204030204" pitchFamily="34" charset="0"/>
            </a:endParaRPr>
          </a:p>
          <a:p>
            <a:pPr marL="0" indent="0">
              <a:lnSpc>
                <a:spcPts val="1920"/>
              </a:lnSpc>
              <a:spcBef>
                <a:spcPts val="0"/>
              </a:spcBef>
              <a:buFont typeface="Arial" panose="020B0604020202020204" pitchFamily="34" charset="0"/>
              <a:buNone/>
            </a:pPr>
            <a:r>
              <a:rPr lang="en-GB" sz="1600" b="1" kern="0" dirty="0">
                <a:solidFill>
                  <a:srgbClr val="00568A"/>
                </a:solidFill>
                <a:latin typeface="Fredoka One" panose="02000000000000000000" pitchFamily="2" charset="77"/>
                <a:ea typeface="Calibri" panose="020F0502020204030204" pitchFamily="34" charset="0"/>
                <a:cs typeface="Calibri" panose="020F0502020204030204" pitchFamily="34" charset="0"/>
              </a:rPr>
              <a:t>#</a:t>
            </a:r>
            <a:r>
              <a:rPr lang="en-GB" sz="1600" b="1" kern="0" dirty="0" err="1">
                <a:solidFill>
                  <a:srgbClr val="00568A"/>
                </a:solidFill>
                <a:latin typeface="Fredoka One" panose="02000000000000000000" pitchFamily="2" charset="77"/>
                <a:ea typeface="Calibri" panose="020F0502020204030204" pitchFamily="34" charset="0"/>
                <a:cs typeface="Calibri" panose="020F0502020204030204" pitchFamily="34" charset="0"/>
              </a:rPr>
              <a:t>housingpolicies</a:t>
            </a:r>
            <a:endParaRPr lang="en-GB" sz="1600" b="1" kern="0" dirty="0">
              <a:solidFill>
                <a:srgbClr val="00568A"/>
              </a:solidFill>
              <a:latin typeface="Fredoka One" panose="02000000000000000000" pitchFamily="2" charset="77"/>
              <a:ea typeface="Calibri" panose="020F0502020204030204" pitchFamily="34" charset="0"/>
              <a:cs typeface="Calibri" panose="020F0502020204030204" pitchFamily="34" charset="0"/>
            </a:endParaRPr>
          </a:p>
          <a:p>
            <a:pPr marL="0" indent="0">
              <a:lnSpc>
                <a:spcPts val="1920"/>
              </a:lnSpc>
              <a:spcBef>
                <a:spcPts val="0"/>
              </a:spcBef>
              <a:buFont typeface="Arial" panose="020B0604020202020204" pitchFamily="34" charset="0"/>
              <a:buNone/>
            </a:pPr>
            <a:r>
              <a:rPr lang="en-GB" sz="1600" b="1" kern="0" dirty="0">
                <a:solidFill>
                  <a:srgbClr val="00568A"/>
                </a:solidFill>
                <a:latin typeface="Fredoka One" panose="02000000000000000000" pitchFamily="2" charset="77"/>
                <a:ea typeface="Calibri" panose="020F0502020204030204" pitchFamily="34" charset="0"/>
                <a:cs typeface="Calibri" panose="020F0502020204030204" pitchFamily="34" charset="0"/>
              </a:rPr>
              <a:t>#legislations</a:t>
            </a:r>
          </a:p>
          <a:p>
            <a:pPr marL="0" indent="0">
              <a:lnSpc>
                <a:spcPts val="1720"/>
              </a:lnSpc>
              <a:spcBef>
                <a:spcPts val="0"/>
              </a:spcBef>
              <a:buFont typeface="Arial" panose="020B0604020202020204" pitchFamily="34" charset="0"/>
              <a:buNone/>
            </a:pPr>
            <a:endParaRPr lang="en-GB" sz="1600" b="1" kern="0" dirty="0">
              <a:solidFill>
                <a:srgbClr val="00B2E2"/>
              </a:solidFill>
              <a:latin typeface="Fredoka One" panose="02000000000000000000" pitchFamily="2" charset="77"/>
              <a:ea typeface="Calibri" panose="020F0502020204030204" pitchFamily="34" charset="0"/>
              <a:cs typeface="Calibri" panose="020F0502020204030204" pitchFamily="34" charset="0"/>
            </a:endParaRPr>
          </a:p>
          <a:p>
            <a:pPr marL="0" indent="0">
              <a:lnSpc>
                <a:spcPts val="1720"/>
              </a:lnSpc>
              <a:spcBef>
                <a:spcPts val="0"/>
              </a:spcBef>
              <a:buFont typeface="Arial" panose="020B0604020202020204" pitchFamily="34" charset="0"/>
              <a:buNone/>
            </a:pPr>
            <a:endParaRPr lang="en-GB" sz="1600" b="1" kern="0" dirty="0">
              <a:solidFill>
                <a:srgbClr val="00B2E2"/>
              </a:solidFill>
              <a:latin typeface="Fredoka One" panose="02000000000000000000" pitchFamily="2" charset="77"/>
              <a:ea typeface="Calibri" panose="020F0502020204030204" pitchFamily="34" charset="0"/>
              <a:cs typeface="Calibri" panose="020F0502020204030204" pitchFamily="34" charset="0"/>
            </a:endParaRPr>
          </a:p>
          <a:p>
            <a:pPr marL="0" indent="0">
              <a:lnSpc>
                <a:spcPts val="1720"/>
              </a:lnSpc>
              <a:spcBef>
                <a:spcPts val="0"/>
              </a:spcBef>
              <a:buFont typeface="Arial" panose="020B0604020202020204" pitchFamily="34" charset="0"/>
              <a:buNone/>
            </a:pPr>
            <a:endParaRPr lang="en-GB" sz="1600" b="1" kern="0" dirty="0">
              <a:solidFill>
                <a:srgbClr val="00B2E2"/>
              </a:solidFill>
              <a:latin typeface="Fredoka One" panose="02000000000000000000" pitchFamily="2" charset="77"/>
              <a:ea typeface="Calibri" panose="020F0502020204030204" pitchFamily="34" charset="0"/>
              <a:cs typeface="Calibri" panose="020F0502020204030204" pitchFamily="34" charset="0"/>
            </a:endParaRPr>
          </a:p>
          <a:p>
            <a:pPr marL="0" indent="0">
              <a:lnSpc>
                <a:spcPts val="1720"/>
              </a:lnSpc>
              <a:spcBef>
                <a:spcPts val="0"/>
              </a:spcBef>
              <a:buFont typeface="Arial" panose="020B0604020202020204" pitchFamily="34" charset="0"/>
              <a:buNone/>
            </a:pPr>
            <a:endParaRPr lang="en-GB" sz="1600" b="1" kern="0" dirty="0">
              <a:solidFill>
                <a:srgbClr val="00B2E2"/>
              </a:solidFill>
              <a:latin typeface="Fredoka One" panose="02000000000000000000" pitchFamily="2" charset="77"/>
              <a:ea typeface="Calibri" panose="020F0502020204030204" pitchFamily="34" charset="0"/>
              <a:cs typeface="Calibri" panose="020F0502020204030204" pitchFamily="34" charset="0"/>
            </a:endParaRPr>
          </a:p>
          <a:p>
            <a:pPr marL="0" indent="0">
              <a:lnSpc>
                <a:spcPts val="1720"/>
              </a:lnSpc>
              <a:spcBef>
                <a:spcPts val="0"/>
              </a:spcBef>
              <a:buFont typeface="Arial" panose="020B0604020202020204" pitchFamily="34" charset="0"/>
              <a:buNone/>
            </a:pPr>
            <a:endParaRPr lang="en-GB" sz="1600" b="1" kern="0" dirty="0">
              <a:solidFill>
                <a:srgbClr val="00B2E2"/>
              </a:solidFill>
              <a:latin typeface="Fredoka One" panose="02000000000000000000" pitchFamily="2" charset="77"/>
              <a:ea typeface="Calibri" panose="020F0502020204030204" pitchFamily="34" charset="0"/>
              <a:cs typeface="Calibri" panose="020F0502020204030204" pitchFamily="34" charset="0"/>
            </a:endParaRPr>
          </a:p>
          <a:p>
            <a:pPr marL="0" indent="0">
              <a:lnSpc>
                <a:spcPts val="1720"/>
              </a:lnSpc>
              <a:spcBef>
                <a:spcPts val="0"/>
              </a:spcBef>
              <a:buFont typeface="Arial" panose="020B0604020202020204" pitchFamily="34" charset="0"/>
              <a:buNone/>
            </a:pPr>
            <a:endParaRPr lang="en-KE" sz="1600" b="1" kern="100" dirty="0">
              <a:solidFill>
                <a:srgbClr val="00B2E2"/>
              </a:solidFill>
              <a:latin typeface="Fredoka One" panose="02000000000000000000" pitchFamily="2" charset="77"/>
              <a:ea typeface="Calibri" panose="020F0502020204030204" pitchFamily="34" charset="0"/>
              <a:cs typeface="Times New Roman" panose="02020603050405020304" pitchFamily="18" charset="0"/>
            </a:endParaRPr>
          </a:p>
        </p:txBody>
      </p:sp>
      <p:sp>
        <p:nvSpPr>
          <p:cNvPr id="31" name="Text Placeholder 4">
            <a:extLst>
              <a:ext uri="{FF2B5EF4-FFF2-40B4-BE49-F238E27FC236}">
                <a16:creationId xmlns:a16="http://schemas.microsoft.com/office/drawing/2014/main" id="{5F6F621F-AAAC-2BAB-AB3D-91065D865D8C}"/>
              </a:ext>
            </a:extLst>
          </p:cNvPr>
          <p:cNvSpPr txBox="1">
            <a:spLocks/>
          </p:cNvSpPr>
          <p:nvPr/>
        </p:nvSpPr>
        <p:spPr>
          <a:xfrm>
            <a:off x="5991419" y="2952402"/>
            <a:ext cx="2174292" cy="1824618"/>
          </a:xfrm>
          <a:prstGeom prst="rect">
            <a:avLst/>
          </a:prstGeom>
          <a:solidFill>
            <a:schemeClr val="bg1"/>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1920"/>
              </a:lnSpc>
              <a:spcBef>
                <a:spcPts val="0"/>
              </a:spcBef>
              <a:buFont typeface="Arial" panose="020B0604020202020204" pitchFamily="34" charset="0"/>
              <a:buNone/>
            </a:pPr>
            <a:r>
              <a:rPr lang="en-GB" sz="1600" b="1" kern="0" dirty="0">
                <a:solidFill>
                  <a:srgbClr val="00B2E2"/>
                </a:solidFill>
                <a:latin typeface="Fredoka One" panose="02000000000000000000" pitchFamily="2" charset="77"/>
                <a:ea typeface="Calibri" panose="020F0502020204030204" pitchFamily="34" charset="0"/>
                <a:cs typeface="Calibri" panose="020F0502020204030204" pitchFamily="34" charset="0"/>
              </a:rPr>
              <a:t>CLIMATE ACTION</a:t>
            </a:r>
          </a:p>
          <a:p>
            <a:pPr marL="0" indent="0">
              <a:lnSpc>
                <a:spcPts val="1920"/>
              </a:lnSpc>
              <a:spcBef>
                <a:spcPts val="0"/>
              </a:spcBef>
              <a:buNone/>
            </a:pPr>
            <a:r>
              <a:rPr lang="en-GB" sz="1600" b="1" kern="0" dirty="0">
                <a:solidFill>
                  <a:srgbClr val="00568A"/>
                </a:solidFill>
                <a:latin typeface="Fredoka One" panose="02000000000000000000" pitchFamily="2" charset="77"/>
                <a:ea typeface="Calibri" panose="020F0502020204030204" pitchFamily="34" charset="0"/>
                <a:cs typeface="Calibri" panose="020F0502020204030204" pitchFamily="34" charset="0"/>
              </a:rPr>
              <a:t>#</a:t>
            </a:r>
            <a:r>
              <a:rPr lang="en-GB" sz="1600" b="1" kern="0" dirty="0" err="1">
                <a:solidFill>
                  <a:srgbClr val="00568A"/>
                </a:solidFill>
                <a:latin typeface="Fredoka One" panose="02000000000000000000" pitchFamily="2" charset="77"/>
                <a:ea typeface="Calibri" panose="020F0502020204030204" pitchFamily="34" charset="0"/>
                <a:cs typeface="Calibri" panose="020F0502020204030204" pitchFamily="34" charset="0"/>
              </a:rPr>
              <a:t>justtransition</a:t>
            </a:r>
            <a:endParaRPr lang="en-GB" sz="1600" b="1" kern="0" dirty="0">
              <a:solidFill>
                <a:srgbClr val="00568A"/>
              </a:solidFill>
              <a:latin typeface="Fredoka One" panose="02000000000000000000" pitchFamily="2" charset="77"/>
              <a:ea typeface="Calibri" panose="020F0502020204030204" pitchFamily="34" charset="0"/>
              <a:cs typeface="Calibri" panose="020F0502020204030204" pitchFamily="34" charset="0"/>
            </a:endParaRPr>
          </a:p>
          <a:p>
            <a:pPr marL="0" indent="0">
              <a:lnSpc>
                <a:spcPts val="1920"/>
              </a:lnSpc>
              <a:spcBef>
                <a:spcPts val="0"/>
              </a:spcBef>
              <a:buFont typeface="Arial" panose="020B0604020202020204" pitchFamily="34" charset="0"/>
              <a:buNone/>
            </a:pPr>
            <a:r>
              <a:rPr lang="en-GB" sz="1600" b="1" kern="0" dirty="0">
                <a:solidFill>
                  <a:srgbClr val="00568A"/>
                </a:solidFill>
                <a:latin typeface="Fredoka One" panose="02000000000000000000" pitchFamily="2" charset="77"/>
                <a:ea typeface="Calibri" panose="020F0502020204030204" pitchFamily="34" charset="0"/>
                <a:cs typeface="Calibri" panose="020F0502020204030204" pitchFamily="34" charset="0"/>
              </a:rPr>
              <a:t>#decarbonise</a:t>
            </a:r>
          </a:p>
          <a:p>
            <a:pPr marL="0" indent="0">
              <a:lnSpc>
                <a:spcPts val="1920"/>
              </a:lnSpc>
              <a:spcBef>
                <a:spcPts val="0"/>
              </a:spcBef>
              <a:buFont typeface="Arial" panose="020B0604020202020204" pitchFamily="34" charset="0"/>
              <a:buNone/>
            </a:pPr>
            <a:r>
              <a:rPr lang="en-GB" sz="1600" b="1" kern="0" dirty="0">
                <a:solidFill>
                  <a:srgbClr val="00568A"/>
                </a:solidFill>
                <a:latin typeface="Fredoka One" panose="02000000000000000000" pitchFamily="2" charset="77"/>
                <a:ea typeface="Calibri" panose="020F0502020204030204" pitchFamily="34" charset="0"/>
                <a:cs typeface="Calibri" panose="020F0502020204030204" pitchFamily="34" charset="0"/>
              </a:rPr>
              <a:t>#recycle</a:t>
            </a:r>
          </a:p>
          <a:p>
            <a:pPr marL="0" indent="0">
              <a:lnSpc>
                <a:spcPts val="1920"/>
              </a:lnSpc>
              <a:spcBef>
                <a:spcPts val="0"/>
              </a:spcBef>
              <a:buFont typeface="Arial" panose="020B0604020202020204" pitchFamily="34" charset="0"/>
              <a:buNone/>
            </a:pPr>
            <a:r>
              <a:rPr lang="en-GB" sz="1600" b="1" kern="0" dirty="0">
                <a:solidFill>
                  <a:srgbClr val="00568A"/>
                </a:solidFill>
                <a:latin typeface="Fredoka One" panose="02000000000000000000" pitchFamily="2" charset="77"/>
                <a:ea typeface="Calibri" panose="020F0502020204030204" pitchFamily="34" charset="0"/>
                <a:cs typeface="Calibri" panose="020F0502020204030204" pitchFamily="34" charset="0"/>
              </a:rPr>
              <a:t>#</a:t>
            </a:r>
            <a:r>
              <a:rPr lang="en-GB" sz="1600" b="1" kern="0" dirty="0" err="1">
                <a:solidFill>
                  <a:srgbClr val="00568A"/>
                </a:solidFill>
                <a:latin typeface="Fredoka One" panose="02000000000000000000" pitchFamily="2" charset="77"/>
                <a:ea typeface="Calibri" panose="020F0502020204030204" pitchFamily="34" charset="0"/>
                <a:cs typeface="Calibri" panose="020F0502020204030204" pitchFamily="34" charset="0"/>
              </a:rPr>
              <a:t>zerowaste</a:t>
            </a:r>
            <a:endParaRPr lang="en-GB" sz="1600" b="1" kern="0" dirty="0">
              <a:solidFill>
                <a:srgbClr val="00568A"/>
              </a:solidFill>
              <a:latin typeface="Fredoka One" panose="02000000000000000000" pitchFamily="2" charset="77"/>
              <a:ea typeface="Calibri" panose="020F0502020204030204" pitchFamily="34" charset="0"/>
              <a:cs typeface="Calibri" panose="020F0502020204030204" pitchFamily="34" charset="0"/>
            </a:endParaRPr>
          </a:p>
          <a:p>
            <a:pPr marL="0" indent="0">
              <a:lnSpc>
                <a:spcPts val="1920"/>
              </a:lnSpc>
              <a:spcBef>
                <a:spcPts val="0"/>
              </a:spcBef>
              <a:buFont typeface="Arial" panose="020B0604020202020204" pitchFamily="34" charset="0"/>
              <a:buNone/>
            </a:pPr>
            <a:r>
              <a:rPr lang="en-GB" sz="1600" b="1" kern="0" dirty="0">
                <a:solidFill>
                  <a:srgbClr val="00568A"/>
                </a:solidFill>
                <a:latin typeface="Fredoka One" panose="02000000000000000000" pitchFamily="2" charset="77"/>
                <a:ea typeface="Calibri" panose="020F0502020204030204" pitchFamily="34" charset="0"/>
                <a:cs typeface="Calibri" panose="020F0502020204030204" pitchFamily="34" charset="0"/>
              </a:rPr>
              <a:t>#</a:t>
            </a:r>
            <a:r>
              <a:rPr lang="en-GB" sz="1600" b="1" kern="0" dirty="0" err="1">
                <a:solidFill>
                  <a:srgbClr val="00568A"/>
                </a:solidFill>
                <a:latin typeface="Fredoka One" panose="02000000000000000000" pitchFamily="2" charset="77"/>
                <a:ea typeface="Calibri" panose="020F0502020204030204" pitchFamily="34" charset="0"/>
                <a:cs typeface="Calibri" panose="020F0502020204030204" pitchFamily="34" charset="0"/>
              </a:rPr>
              <a:t>zerocarbon</a:t>
            </a:r>
            <a:endParaRPr lang="en-GB" sz="1600" b="1" kern="0" dirty="0">
              <a:solidFill>
                <a:srgbClr val="00568A"/>
              </a:solidFill>
              <a:latin typeface="Fredoka One" panose="02000000000000000000" pitchFamily="2" charset="77"/>
              <a:ea typeface="Calibri" panose="020F0502020204030204" pitchFamily="34" charset="0"/>
              <a:cs typeface="Calibri" panose="020F0502020204030204" pitchFamily="34" charset="0"/>
            </a:endParaRPr>
          </a:p>
          <a:p>
            <a:pPr marL="0" indent="0">
              <a:lnSpc>
                <a:spcPts val="1920"/>
              </a:lnSpc>
              <a:spcBef>
                <a:spcPts val="0"/>
              </a:spcBef>
              <a:buFont typeface="Arial" panose="020B0604020202020204" pitchFamily="34" charset="0"/>
              <a:buNone/>
            </a:pPr>
            <a:r>
              <a:rPr lang="en-GB" sz="1600" b="1" kern="0" dirty="0">
                <a:solidFill>
                  <a:srgbClr val="00568A"/>
                </a:solidFill>
                <a:latin typeface="Fredoka One" panose="02000000000000000000" pitchFamily="2" charset="77"/>
                <a:ea typeface="Calibri" panose="020F0502020204030204" pitchFamily="34" charset="0"/>
                <a:cs typeface="Calibri" panose="020F0502020204030204" pitchFamily="34" charset="0"/>
              </a:rPr>
              <a:t>#</a:t>
            </a:r>
            <a:r>
              <a:rPr lang="en-GB" sz="1600" b="1" kern="0" dirty="0" err="1">
                <a:solidFill>
                  <a:srgbClr val="00568A"/>
                </a:solidFill>
                <a:latin typeface="Fredoka One" panose="02000000000000000000" pitchFamily="2" charset="77"/>
                <a:ea typeface="Calibri" panose="020F0502020204030204" pitchFamily="34" charset="0"/>
                <a:cs typeface="Calibri" panose="020F0502020204030204" pitchFamily="34" charset="0"/>
              </a:rPr>
              <a:t>carboncredit</a:t>
            </a:r>
            <a:endParaRPr lang="en-GB" sz="1600" b="1" kern="0" dirty="0">
              <a:solidFill>
                <a:srgbClr val="00568A"/>
              </a:solidFill>
              <a:latin typeface="Fredoka One" panose="02000000000000000000" pitchFamily="2" charset="77"/>
              <a:ea typeface="Calibri" panose="020F0502020204030204" pitchFamily="34" charset="0"/>
              <a:cs typeface="Calibri" panose="020F0502020204030204" pitchFamily="34" charset="0"/>
            </a:endParaRPr>
          </a:p>
          <a:p>
            <a:pPr marL="0" indent="0" algn="ctr">
              <a:lnSpc>
                <a:spcPts val="1720"/>
              </a:lnSpc>
              <a:spcBef>
                <a:spcPts val="0"/>
              </a:spcBef>
              <a:buFont typeface="Arial" panose="020B0604020202020204" pitchFamily="34" charset="0"/>
              <a:buNone/>
            </a:pPr>
            <a:endParaRPr lang="en-KE" sz="1600" b="1" kern="100" dirty="0">
              <a:solidFill>
                <a:schemeClr val="accent6">
                  <a:lumMod val="75000"/>
                </a:schemeClr>
              </a:solidFill>
              <a:latin typeface="Fredoka One" panose="02000000000000000000" pitchFamily="2" charset="77"/>
              <a:ea typeface="Calibri" panose="020F0502020204030204" pitchFamily="34" charset="0"/>
              <a:cs typeface="Times New Roman" panose="02020603050405020304" pitchFamily="18" charset="0"/>
            </a:endParaRPr>
          </a:p>
        </p:txBody>
      </p:sp>
      <p:sp>
        <p:nvSpPr>
          <p:cNvPr id="2" name="Text Placeholder 4">
            <a:extLst>
              <a:ext uri="{FF2B5EF4-FFF2-40B4-BE49-F238E27FC236}">
                <a16:creationId xmlns:a16="http://schemas.microsoft.com/office/drawing/2014/main" id="{1B9CE3DD-3CBE-D91B-3523-DD42732078AB}"/>
              </a:ext>
            </a:extLst>
          </p:cNvPr>
          <p:cNvSpPr txBox="1">
            <a:spLocks/>
          </p:cNvSpPr>
          <p:nvPr/>
        </p:nvSpPr>
        <p:spPr>
          <a:xfrm>
            <a:off x="8974460" y="3371086"/>
            <a:ext cx="3809043" cy="2985461"/>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1920"/>
              </a:lnSpc>
              <a:spcBef>
                <a:spcPts val="0"/>
              </a:spcBef>
              <a:buNone/>
            </a:pPr>
            <a:r>
              <a:rPr lang="en-GB" sz="1600" b="1" kern="0" dirty="0">
                <a:solidFill>
                  <a:srgbClr val="00B2E2"/>
                </a:solidFill>
                <a:latin typeface="Fredoka One" panose="02000000000000000000" pitchFamily="2" charset="77"/>
                <a:ea typeface="Calibri" panose="020F0502020204030204" pitchFamily="34" charset="0"/>
                <a:cs typeface="Calibri" panose="020F0502020204030204" pitchFamily="34" charset="0"/>
              </a:rPr>
              <a:t>LIVABLE HOMES &amp; </a:t>
            </a:r>
          </a:p>
          <a:p>
            <a:pPr marL="0" indent="0">
              <a:lnSpc>
                <a:spcPts val="1920"/>
              </a:lnSpc>
              <a:spcBef>
                <a:spcPts val="0"/>
              </a:spcBef>
              <a:buNone/>
            </a:pPr>
            <a:r>
              <a:rPr lang="en-GB" sz="1600" b="1" kern="0" dirty="0">
                <a:solidFill>
                  <a:srgbClr val="00B2E2"/>
                </a:solidFill>
                <a:latin typeface="Fredoka One" panose="02000000000000000000" pitchFamily="2" charset="77"/>
                <a:ea typeface="Calibri" panose="020F0502020204030204" pitchFamily="34" charset="0"/>
                <a:cs typeface="Calibri" panose="020F0502020204030204" pitchFamily="34" charset="0"/>
              </a:rPr>
              <a:t>NEIGHBORHOODS</a:t>
            </a:r>
          </a:p>
          <a:p>
            <a:pPr marL="0" indent="0">
              <a:lnSpc>
                <a:spcPts val="1920"/>
              </a:lnSpc>
              <a:spcBef>
                <a:spcPts val="0"/>
              </a:spcBef>
              <a:buNone/>
            </a:pPr>
            <a:r>
              <a:rPr lang="en-GB" sz="1600" b="1" kern="0" dirty="0">
                <a:solidFill>
                  <a:srgbClr val="00568A"/>
                </a:solidFill>
                <a:latin typeface="Fredoka One" panose="02000000000000000000" pitchFamily="2" charset="77"/>
                <a:ea typeface="Calibri" panose="020F0502020204030204" pitchFamily="34" charset="0"/>
                <a:cs typeface="Calibri" panose="020F0502020204030204" pitchFamily="34" charset="0"/>
              </a:rPr>
              <a:t>#communities</a:t>
            </a:r>
          </a:p>
          <a:p>
            <a:pPr marL="0" indent="0">
              <a:lnSpc>
                <a:spcPts val="1920"/>
              </a:lnSpc>
              <a:spcBef>
                <a:spcPts val="0"/>
              </a:spcBef>
              <a:buNone/>
            </a:pPr>
            <a:r>
              <a:rPr lang="en-GB" sz="1600" b="1" kern="0" dirty="0">
                <a:solidFill>
                  <a:srgbClr val="00568A"/>
                </a:solidFill>
                <a:latin typeface="Fredoka One" panose="02000000000000000000" pitchFamily="2" charset="77"/>
                <a:ea typeface="Calibri" panose="020F0502020204030204" pitchFamily="34" charset="0"/>
                <a:cs typeface="Calibri" panose="020F0502020204030204" pitchFamily="34" charset="0"/>
              </a:rPr>
              <a:t>#inclusion</a:t>
            </a:r>
          </a:p>
          <a:p>
            <a:pPr marL="0" indent="0">
              <a:lnSpc>
                <a:spcPts val="1920"/>
              </a:lnSpc>
              <a:spcBef>
                <a:spcPts val="0"/>
              </a:spcBef>
              <a:buNone/>
            </a:pPr>
            <a:r>
              <a:rPr lang="en-GB" sz="1600" b="1" kern="0" dirty="0">
                <a:solidFill>
                  <a:srgbClr val="00568A"/>
                </a:solidFill>
                <a:latin typeface="Fredoka One" panose="02000000000000000000" pitchFamily="2" charset="77"/>
                <a:ea typeface="Calibri" panose="020F0502020204030204" pitchFamily="34" charset="0"/>
                <a:cs typeface="Calibri" panose="020F0502020204030204" pitchFamily="34" charset="0"/>
              </a:rPr>
              <a:t>#gender</a:t>
            </a:r>
          </a:p>
          <a:p>
            <a:pPr marL="0" indent="0">
              <a:lnSpc>
                <a:spcPts val="1920"/>
              </a:lnSpc>
              <a:spcBef>
                <a:spcPts val="0"/>
              </a:spcBef>
              <a:buNone/>
            </a:pPr>
            <a:r>
              <a:rPr lang="en-GB" sz="1600" b="1" kern="0" dirty="0">
                <a:solidFill>
                  <a:srgbClr val="00568A"/>
                </a:solidFill>
                <a:latin typeface="Fredoka One" panose="02000000000000000000" pitchFamily="2" charset="77"/>
                <a:ea typeface="Calibri" panose="020F0502020204030204" pitchFamily="34" charset="0"/>
                <a:cs typeface="Calibri" panose="020F0502020204030204" pitchFamily="34" charset="0"/>
              </a:rPr>
              <a:t>#architecture</a:t>
            </a:r>
          </a:p>
          <a:p>
            <a:pPr marL="0" indent="0">
              <a:lnSpc>
                <a:spcPts val="1920"/>
              </a:lnSpc>
              <a:spcBef>
                <a:spcPts val="0"/>
              </a:spcBef>
              <a:buNone/>
            </a:pPr>
            <a:r>
              <a:rPr lang="en-GB" sz="1600" b="1" kern="0" dirty="0">
                <a:solidFill>
                  <a:srgbClr val="00568A"/>
                </a:solidFill>
                <a:latin typeface="Fredoka One" panose="02000000000000000000" pitchFamily="2" charset="77"/>
                <a:ea typeface="Calibri" panose="020F0502020204030204" pitchFamily="34" charset="0"/>
                <a:cs typeface="Calibri" panose="020F0502020204030204" pitchFamily="34" charset="0"/>
              </a:rPr>
              <a:t>#design</a:t>
            </a:r>
          </a:p>
          <a:p>
            <a:pPr marL="0" indent="0">
              <a:lnSpc>
                <a:spcPts val="1920"/>
              </a:lnSpc>
              <a:spcBef>
                <a:spcPts val="0"/>
              </a:spcBef>
              <a:buFont typeface="Arial" panose="020B0604020202020204" pitchFamily="34" charset="0"/>
              <a:buNone/>
            </a:pPr>
            <a:r>
              <a:rPr lang="en-GB" sz="1600" b="1" kern="0" dirty="0">
                <a:solidFill>
                  <a:srgbClr val="00568A"/>
                </a:solidFill>
                <a:latin typeface="Fredoka One" panose="02000000000000000000" pitchFamily="2" charset="77"/>
                <a:ea typeface="Calibri" panose="020F0502020204030204" pitchFamily="34" charset="0"/>
                <a:cs typeface="Calibri" panose="020F0502020204030204" pitchFamily="34" charset="0"/>
              </a:rPr>
              <a:t>#heritage</a:t>
            </a:r>
          </a:p>
          <a:p>
            <a:pPr marL="0" indent="0">
              <a:lnSpc>
                <a:spcPts val="1920"/>
              </a:lnSpc>
              <a:spcBef>
                <a:spcPts val="0"/>
              </a:spcBef>
              <a:buFont typeface="Arial" panose="020B0604020202020204" pitchFamily="34" charset="0"/>
              <a:buNone/>
            </a:pPr>
            <a:r>
              <a:rPr lang="en-GB" sz="1600" b="1" kern="0" dirty="0">
                <a:solidFill>
                  <a:srgbClr val="00568A"/>
                </a:solidFill>
                <a:latin typeface="Fredoka One" panose="02000000000000000000" pitchFamily="2" charset="77"/>
                <a:ea typeface="Calibri" panose="020F0502020204030204" pitchFamily="34" charset="0"/>
                <a:cs typeface="Calibri" panose="020F0502020204030204" pitchFamily="34" charset="0"/>
              </a:rPr>
              <a:t>#culture</a:t>
            </a:r>
          </a:p>
          <a:p>
            <a:pPr marL="0" indent="0" algn="ctr">
              <a:lnSpc>
                <a:spcPts val="1720"/>
              </a:lnSpc>
              <a:spcBef>
                <a:spcPts val="0"/>
              </a:spcBef>
              <a:buFont typeface="Arial" panose="020B0604020202020204" pitchFamily="34" charset="0"/>
              <a:buNone/>
            </a:pPr>
            <a:endParaRPr lang="en-GB" sz="1600" b="1" kern="0" dirty="0">
              <a:solidFill>
                <a:schemeClr val="accent2">
                  <a:lumMod val="75000"/>
                </a:schemeClr>
              </a:solidFill>
              <a:latin typeface="Fredoka One" panose="02000000000000000000" pitchFamily="2" charset="77"/>
              <a:ea typeface="Calibri" panose="020F0502020204030204" pitchFamily="34" charset="0"/>
              <a:cs typeface="Calibri" panose="020F0502020204030204" pitchFamily="34" charset="0"/>
            </a:endParaRPr>
          </a:p>
          <a:p>
            <a:pPr marL="0" indent="0" algn="ctr">
              <a:lnSpc>
                <a:spcPts val="1720"/>
              </a:lnSpc>
              <a:spcBef>
                <a:spcPts val="0"/>
              </a:spcBef>
              <a:buFont typeface="Arial" panose="020B0604020202020204" pitchFamily="34" charset="0"/>
              <a:buNone/>
            </a:pPr>
            <a:endParaRPr lang="en-GB" sz="1600" b="1" kern="0" dirty="0">
              <a:solidFill>
                <a:schemeClr val="accent2">
                  <a:lumMod val="75000"/>
                </a:schemeClr>
              </a:solidFill>
              <a:latin typeface="Fredoka One" panose="02000000000000000000" pitchFamily="2" charset="77"/>
              <a:ea typeface="Calibri" panose="020F0502020204030204" pitchFamily="34" charset="0"/>
              <a:cs typeface="Calibri" panose="020F0502020204030204" pitchFamily="34" charset="0"/>
            </a:endParaRPr>
          </a:p>
          <a:p>
            <a:pPr marL="0" indent="0" algn="ctr">
              <a:lnSpc>
                <a:spcPts val="1720"/>
              </a:lnSpc>
              <a:spcBef>
                <a:spcPts val="0"/>
              </a:spcBef>
              <a:buFont typeface="Arial" panose="020B0604020202020204" pitchFamily="34" charset="0"/>
              <a:buNone/>
            </a:pPr>
            <a:endParaRPr lang="en-GB" sz="1600" b="1" kern="0" dirty="0">
              <a:solidFill>
                <a:schemeClr val="accent2">
                  <a:lumMod val="75000"/>
                </a:schemeClr>
              </a:solidFill>
              <a:latin typeface="Fredoka One" panose="02000000000000000000" pitchFamily="2" charset="77"/>
              <a:ea typeface="Calibri" panose="020F0502020204030204" pitchFamily="34" charset="0"/>
              <a:cs typeface="Calibri" panose="020F0502020204030204" pitchFamily="34" charset="0"/>
            </a:endParaRPr>
          </a:p>
          <a:p>
            <a:pPr marL="0" indent="0" algn="ctr">
              <a:lnSpc>
                <a:spcPts val="1720"/>
              </a:lnSpc>
              <a:spcBef>
                <a:spcPts val="0"/>
              </a:spcBef>
              <a:buFont typeface="Arial" panose="020B0604020202020204" pitchFamily="34" charset="0"/>
              <a:buNone/>
            </a:pPr>
            <a:endParaRPr lang="en-GB" sz="1600" b="1" kern="0" dirty="0">
              <a:solidFill>
                <a:schemeClr val="accent2">
                  <a:lumMod val="75000"/>
                </a:schemeClr>
              </a:solidFill>
              <a:latin typeface="Fredoka One" panose="02000000000000000000" pitchFamily="2" charset="77"/>
              <a:ea typeface="Calibri" panose="020F0502020204030204" pitchFamily="34" charset="0"/>
              <a:cs typeface="Calibri" panose="020F0502020204030204" pitchFamily="34" charset="0"/>
            </a:endParaRPr>
          </a:p>
          <a:p>
            <a:pPr marL="0" indent="0" algn="ctr">
              <a:lnSpc>
                <a:spcPts val="1720"/>
              </a:lnSpc>
              <a:spcBef>
                <a:spcPts val="0"/>
              </a:spcBef>
              <a:buFont typeface="Arial" panose="020B0604020202020204" pitchFamily="34" charset="0"/>
              <a:buNone/>
            </a:pPr>
            <a:endParaRPr lang="en-GB" sz="1600" b="1" kern="0" dirty="0">
              <a:solidFill>
                <a:schemeClr val="accent2">
                  <a:lumMod val="75000"/>
                </a:schemeClr>
              </a:solidFill>
              <a:latin typeface="Fredoka One" panose="02000000000000000000" pitchFamily="2" charset="77"/>
              <a:ea typeface="Calibri" panose="020F0502020204030204" pitchFamily="34" charset="0"/>
              <a:cs typeface="Calibri" panose="020F0502020204030204" pitchFamily="34" charset="0"/>
            </a:endParaRPr>
          </a:p>
          <a:p>
            <a:pPr marL="0" indent="0" algn="ctr">
              <a:lnSpc>
                <a:spcPts val="1720"/>
              </a:lnSpc>
              <a:spcBef>
                <a:spcPts val="0"/>
              </a:spcBef>
              <a:buFont typeface="Arial" panose="020B0604020202020204" pitchFamily="34" charset="0"/>
              <a:buNone/>
            </a:pPr>
            <a:endParaRPr lang="en-KE" sz="1600" b="1" kern="100" dirty="0">
              <a:solidFill>
                <a:schemeClr val="accent2">
                  <a:lumMod val="75000"/>
                </a:schemeClr>
              </a:solidFill>
              <a:latin typeface="Fredoka One" panose="02000000000000000000" pitchFamily="2" charset="77"/>
              <a:ea typeface="Calibri" panose="020F0502020204030204" pitchFamily="34" charset="0"/>
              <a:cs typeface="Times New Roman" panose="02020603050405020304" pitchFamily="18" charset="0"/>
            </a:endParaRPr>
          </a:p>
        </p:txBody>
      </p:sp>
      <p:cxnSp>
        <p:nvCxnSpPr>
          <p:cNvPr id="7" name="Curved Connector 6">
            <a:extLst>
              <a:ext uri="{FF2B5EF4-FFF2-40B4-BE49-F238E27FC236}">
                <a16:creationId xmlns:a16="http://schemas.microsoft.com/office/drawing/2014/main" id="{91D7D159-907B-7C3C-743E-6CE308E4401E}"/>
              </a:ext>
            </a:extLst>
          </p:cNvPr>
          <p:cNvCxnSpPr>
            <a:cxnSpLocks/>
          </p:cNvCxnSpPr>
          <p:nvPr/>
        </p:nvCxnSpPr>
        <p:spPr>
          <a:xfrm flipV="1">
            <a:off x="2388232" y="3375817"/>
            <a:ext cx="3464873" cy="1091152"/>
          </a:xfrm>
          <a:prstGeom prst="curvedConnector3">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 name="Curved Connector 9">
            <a:extLst>
              <a:ext uri="{FF2B5EF4-FFF2-40B4-BE49-F238E27FC236}">
                <a16:creationId xmlns:a16="http://schemas.microsoft.com/office/drawing/2014/main" id="{AB489360-4048-636E-C5DC-E811A8A792CD}"/>
              </a:ext>
            </a:extLst>
          </p:cNvPr>
          <p:cNvCxnSpPr>
            <a:cxnSpLocks/>
            <a:endCxn id="32" idx="1"/>
          </p:cNvCxnSpPr>
          <p:nvPr/>
        </p:nvCxnSpPr>
        <p:spPr>
          <a:xfrm>
            <a:off x="2609088" y="4717629"/>
            <a:ext cx="2133052" cy="1234730"/>
          </a:xfrm>
          <a:prstGeom prst="curvedConnector3">
            <a:avLst>
              <a:gd name="adj1" fmla="val 50000"/>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 name="Curved Connector 12">
            <a:extLst>
              <a:ext uri="{FF2B5EF4-FFF2-40B4-BE49-F238E27FC236}">
                <a16:creationId xmlns:a16="http://schemas.microsoft.com/office/drawing/2014/main" id="{C7B2D1B5-13CF-B6B7-EB45-E2F8A411D932}"/>
              </a:ext>
            </a:extLst>
          </p:cNvPr>
          <p:cNvCxnSpPr>
            <a:cxnSpLocks/>
          </p:cNvCxnSpPr>
          <p:nvPr/>
        </p:nvCxnSpPr>
        <p:spPr>
          <a:xfrm>
            <a:off x="7344015" y="3351315"/>
            <a:ext cx="1479916" cy="1421449"/>
          </a:xfrm>
          <a:prstGeom prst="curvedConnector3">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7" name="Curved Connector 16">
            <a:extLst>
              <a:ext uri="{FF2B5EF4-FFF2-40B4-BE49-F238E27FC236}">
                <a16:creationId xmlns:a16="http://schemas.microsoft.com/office/drawing/2014/main" id="{8A5849A3-4717-7848-E864-BF1EA8C9BF03}"/>
              </a:ext>
            </a:extLst>
          </p:cNvPr>
          <p:cNvCxnSpPr>
            <a:cxnSpLocks/>
          </p:cNvCxnSpPr>
          <p:nvPr/>
        </p:nvCxnSpPr>
        <p:spPr>
          <a:xfrm flipV="1">
            <a:off x="6908260" y="4052355"/>
            <a:ext cx="1904145" cy="1662067"/>
          </a:xfrm>
          <a:prstGeom prst="curvedConnector3">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4" name="Curved Connector 33">
            <a:extLst>
              <a:ext uri="{FF2B5EF4-FFF2-40B4-BE49-F238E27FC236}">
                <a16:creationId xmlns:a16="http://schemas.microsoft.com/office/drawing/2014/main" id="{32A5E0E7-360E-7204-6832-3DDA1AB71266}"/>
              </a:ext>
            </a:extLst>
          </p:cNvPr>
          <p:cNvCxnSpPr>
            <a:cxnSpLocks/>
          </p:cNvCxnSpPr>
          <p:nvPr/>
        </p:nvCxnSpPr>
        <p:spPr>
          <a:xfrm flipV="1">
            <a:off x="2460703" y="3626477"/>
            <a:ext cx="3526751" cy="1583469"/>
          </a:xfrm>
          <a:prstGeom prst="curvedConnector3">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1" name="Curved Connector 50">
            <a:extLst>
              <a:ext uri="{FF2B5EF4-FFF2-40B4-BE49-F238E27FC236}">
                <a16:creationId xmlns:a16="http://schemas.microsoft.com/office/drawing/2014/main" id="{1BF0BD39-B76C-DE3D-51E4-5D91A491E14D}"/>
              </a:ext>
            </a:extLst>
          </p:cNvPr>
          <p:cNvCxnSpPr>
            <a:cxnSpLocks/>
          </p:cNvCxnSpPr>
          <p:nvPr/>
        </p:nvCxnSpPr>
        <p:spPr>
          <a:xfrm flipV="1">
            <a:off x="6421132" y="4954307"/>
            <a:ext cx="2402799" cy="1520230"/>
          </a:xfrm>
          <a:prstGeom prst="curvedConnector3">
            <a:avLst>
              <a:gd name="adj1" fmla="val 59641"/>
            </a:avLst>
          </a:prstGeom>
          <a:ln>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2" name="Picture 11" descr="A blue and yellow building with a person standing next to it&#10;&#10;Description automatically generated">
            <a:extLst>
              <a:ext uri="{FF2B5EF4-FFF2-40B4-BE49-F238E27FC236}">
                <a16:creationId xmlns:a16="http://schemas.microsoft.com/office/drawing/2014/main" id="{70BEC5C6-7841-396E-5940-E711A4FD4E94}"/>
              </a:ext>
            </a:extLst>
          </p:cNvPr>
          <p:cNvPicPr>
            <a:picLocks noChangeAspect="1"/>
          </p:cNvPicPr>
          <p:nvPr/>
        </p:nvPicPr>
        <p:blipFill>
          <a:blip r:embed="rId5" cstate="hqprint">
            <a:extLst>
              <a:ext uri="{28A0092B-C50C-407E-A947-70E740481C1C}">
                <a14:useLocalDpi xmlns:a14="http://schemas.microsoft.com/office/drawing/2010/main"/>
              </a:ext>
            </a:extLst>
          </a:blip>
          <a:stretch>
            <a:fillRect/>
          </a:stretch>
        </p:blipFill>
        <p:spPr>
          <a:xfrm>
            <a:off x="9569702" y="2475612"/>
            <a:ext cx="1309279" cy="847417"/>
          </a:xfrm>
          <a:prstGeom prst="rect">
            <a:avLst/>
          </a:prstGeom>
        </p:spPr>
      </p:pic>
      <p:pic>
        <p:nvPicPr>
          <p:cNvPr id="15" name="Picture 14" descr="A colorful drawing of a pencil and a light bulb&#10;&#10;Description automatically generated">
            <a:extLst>
              <a:ext uri="{FF2B5EF4-FFF2-40B4-BE49-F238E27FC236}">
                <a16:creationId xmlns:a16="http://schemas.microsoft.com/office/drawing/2014/main" id="{D2968CEF-745E-A2B7-C764-A3F367B40F70}"/>
              </a:ext>
            </a:extLst>
          </p:cNvPr>
          <p:cNvPicPr>
            <a:picLocks noChangeAspect="1"/>
          </p:cNvPicPr>
          <p:nvPr/>
        </p:nvPicPr>
        <p:blipFill>
          <a:blip r:embed="rId6" cstate="hqprint">
            <a:extLst>
              <a:ext uri="{28A0092B-C50C-407E-A947-70E740481C1C}">
                <a14:useLocalDpi xmlns:a14="http://schemas.microsoft.com/office/drawing/2010/main"/>
              </a:ext>
            </a:extLst>
          </a:blip>
          <a:stretch>
            <a:fillRect/>
          </a:stretch>
        </p:blipFill>
        <p:spPr>
          <a:xfrm>
            <a:off x="4704643" y="4263145"/>
            <a:ext cx="1205361" cy="1053466"/>
          </a:xfrm>
          <a:prstGeom prst="rect">
            <a:avLst/>
          </a:prstGeom>
        </p:spPr>
      </p:pic>
      <p:pic>
        <p:nvPicPr>
          <p:cNvPr id="18" name="Picture 17" descr="A logo of a planet with a sun and snowflakes&#10;&#10;Description automatically generated">
            <a:extLst>
              <a:ext uri="{FF2B5EF4-FFF2-40B4-BE49-F238E27FC236}">
                <a16:creationId xmlns:a16="http://schemas.microsoft.com/office/drawing/2014/main" id="{0EDDEFFC-409A-D259-54C6-9796898BA62D}"/>
              </a:ext>
            </a:extLst>
          </p:cNvPr>
          <p:cNvPicPr>
            <a:picLocks noChangeAspect="1"/>
          </p:cNvPicPr>
          <p:nvPr/>
        </p:nvPicPr>
        <p:blipFill>
          <a:blip r:embed="rId7" cstate="hqprint">
            <a:extLst>
              <a:ext uri="{28A0092B-C50C-407E-A947-70E740481C1C}">
                <a14:useLocalDpi xmlns:a14="http://schemas.microsoft.com/office/drawing/2010/main"/>
              </a:ext>
            </a:extLst>
          </a:blip>
          <a:stretch>
            <a:fillRect/>
          </a:stretch>
        </p:blipFill>
        <p:spPr>
          <a:xfrm>
            <a:off x="6517445" y="1979366"/>
            <a:ext cx="1105087" cy="992493"/>
          </a:xfrm>
          <a:prstGeom prst="rect">
            <a:avLst/>
          </a:prstGeom>
        </p:spPr>
      </p:pic>
      <p:pic>
        <p:nvPicPr>
          <p:cNvPr id="20" name="Picture 19" descr="A building and trees around the globe&#10;&#10;Description automatically generated with medium confidence">
            <a:extLst>
              <a:ext uri="{FF2B5EF4-FFF2-40B4-BE49-F238E27FC236}">
                <a16:creationId xmlns:a16="http://schemas.microsoft.com/office/drawing/2014/main" id="{18428762-5B68-5FA3-0A52-BA2FDFB1874D}"/>
              </a:ext>
            </a:extLst>
          </p:cNvPr>
          <p:cNvPicPr>
            <a:picLocks noChangeAspect="1"/>
          </p:cNvPicPr>
          <p:nvPr/>
        </p:nvPicPr>
        <p:blipFill>
          <a:blip r:embed="rId8" cstate="hqprint">
            <a:extLst>
              <a:ext uri="{28A0092B-C50C-407E-A947-70E740481C1C}">
                <a14:useLocalDpi xmlns:a14="http://schemas.microsoft.com/office/drawing/2010/main"/>
              </a:ext>
            </a:extLst>
          </a:blip>
          <a:stretch>
            <a:fillRect/>
          </a:stretch>
        </p:blipFill>
        <p:spPr>
          <a:xfrm>
            <a:off x="800055" y="2969079"/>
            <a:ext cx="1102308" cy="1049608"/>
          </a:xfrm>
          <a:prstGeom prst="rect">
            <a:avLst/>
          </a:prstGeom>
        </p:spPr>
      </p:pic>
      <p:pic>
        <p:nvPicPr>
          <p:cNvPr id="23" name="Picture 22" descr="A globe with a paper and arrows&#10;&#10;Description automatically generated with medium confidence">
            <a:extLst>
              <a:ext uri="{FF2B5EF4-FFF2-40B4-BE49-F238E27FC236}">
                <a16:creationId xmlns:a16="http://schemas.microsoft.com/office/drawing/2014/main" id="{6EC5DC83-240F-87DA-A9DB-34D6025F64AB}"/>
              </a:ext>
            </a:extLst>
          </p:cNvPr>
          <p:cNvPicPr>
            <a:picLocks noChangeAspect="1"/>
          </p:cNvPicPr>
          <p:nvPr/>
        </p:nvPicPr>
        <p:blipFill>
          <a:blip r:embed="rId9" cstate="hqprint">
            <a:extLst>
              <a:ext uri="{28A0092B-C50C-407E-A947-70E740481C1C}">
                <a14:useLocalDpi xmlns:a14="http://schemas.microsoft.com/office/drawing/2010/main"/>
              </a:ext>
            </a:extLst>
          </a:blip>
          <a:stretch>
            <a:fillRect/>
          </a:stretch>
        </p:blipFill>
        <p:spPr>
          <a:xfrm>
            <a:off x="1611380" y="1961712"/>
            <a:ext cx="1105087" cy="926094"/>
          </a:xfrm>
          <a:prstGeom prst="rect">
            <a:avLst/>
          </a:prstGeom>
        </p:spPr>
      </p:pic>
      <p:sp>
        <p:nvSpPr>
          <p:cNvPr id="9" name="Title 3">
            <a:extLst>
              <a:ext uri="{FF2B5EF4-FFF2-40B4-BE49-F238E27FC236}">
                <a16:creationId xmlns:a16="http://schemas.microsoft.com/office/drawing/2014/main" id="{C1F698E0-FE0F-E7F6-57D3-4275D5141227}"/>
              </a:ext>
            </a:extLst>
          </p:cNvPr>
          <p:cNvSpPr txBox="1">
            <a:spLocks/>
          </p:cNvSpPr>
          <p:nvPr/>
        </p:nvSpPr>
        <p:spPr>
          <a:xfrm>
            <a:off x="743249" y="524253"/>
            <a:ext cx="1665139"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U</a:t>
            </a:r>
            <a:r>
              <a:rPr lang="en-KE" sz="2800" dirty="0">
                <a:solidFill>
                  <a:srgbClr val="00B2E2"/>
                </a:solidFill>
                <a:latin typeface="Fredoka One" panose="02000000000000000000" pitchFamily="2" charset="77"/>
              </a:rPr>
              <a:t>RBAN</a:t>
            </a:r>
          </a:p>
        </p:txBody>
      </p:sp>
      <p:sp>
        <p:nvSpPr>
          <p:cNvPr id="11" name="Title 3">
            <a:extLst>
              <a:ext uri="{FF2B5EF4-FFF2-40B4-BE49-F238E27FC236}">
                <a16:creationId xmlns:a16="http://schemas.microsoft.com/office/drawing/2014/main" id="{9A378367-138F-6FF5-E906-D29BEE6EAEBA}"/>
              </a:ext>
            </a:extLst>
          </p:cNvPr>
          <p:cNvSpPr txBox="1">
            <a:spLocks/>
          </p:cNvSpPr>
          <p:nvPr/>
        </p:nvSpPr>
        <p:spPr>
          <a:xfrm>
            <a:off x="743248" y="882463"/>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T</a:t>
            </a:r>
            <a:r>
              <a:rPr lang="en-KE" sz="2800" dirty="0">
                <a:solidFill>
                  <a:srgbClr val="00B2E2"/>
                </a:solidFill>
                <a:latin typeface="Fredoka One" panose="02000000000000000000" pitchFamily="2" charset="77"/>
              </a:rPr>
              <a:t>HINKERS</a:t>
            </a:r>
          </a:p>
        </p:txBody>
      </p:sp>
      <p:sp>
        <p:nvSpPr>
          <p:cNvPr id="14" name="Title 3">
            <a:extLst>
              <a:ext uri="{FF2B5EF4-FFF2-40B4-BE49-F238E27FC236}">
                <a16:creationId xmlns:a16="http://schemas.microsoft.com/office/drawing/2014/main" id="{DE6D2E8D-EADE-6D78-6706-FB4FE92B0268}"/>
              </a:ext>
            </a:extLst>
          </p:cNvPr>
          <p:cNvSpPr txBox="1">
            <a:spLocks/>
          </p:cNvSpPr>
          <p:nvPr/>
        </p:nvSpPr>
        <p:spPr>
          <a:xfrm>
            <a:off x="759290" y="1224339"/>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C</a:t>
            </a:r>
            <a:r>
              <a:rPr lang="en-KE" sz="2800" dirty="0">
                <a:solidFill>
                  <a:srgbClr val="00B2E2"/>
                </a:solidFill>
                <a:latin typeface="Fredoka One" panose="02000000000000000000" pitchFamily="2" charset="77"/>
              </a:rPr>
              <a:t>AMPUS</a:t>
            </a:r>
          </a:p>
        </p:txBody>
      </p:sp>
      <p:sp>
        <p:nvSpPr>
          <p:cNvPr id="16" name="Title 3">
            <a:extLst>
              <a:ext uri="{FF2B5EF4-FFF2-40B4-BE49-F238E27FC236}">
                <a16:creationId xmlns:a16="http://schemas.microsoft.com/office/drawing/2014/main" id="{02FA135E-6082-EAB6-7220-CAB2B2B61A0F}"/>
              </a:ext>
            </a:extLst>
          </p:cNvPr>
          <p:cNvSpPr txBox="1">
            <a:spLocks/>
          </p:cNvSpPr>
          <p:nvPr/>
        </p:nvSpPr>
        <p:spPr>
          <a:xfrm>
            <a:off x="-3361140" y="604118"/>
            <a:ext cx="10515600" cy="1325563"/>
          </a:xfrm>
          <a:prstGeom prst="rect">
            <a:avLst/>
          </a:prstGeom>
        </p:spPr>
        <p:txBody>
          <a:bodyPr spcFirstLastPara="1" vert="horz" wrap="square" lIns="0" tIns="0" rIns="0" bIns="0" rtlCol="0" anchor="b" anchorCtr="0">
            <a:normAutofit/>
          </a:bodyPr>
          <a:lstStyle>
            <a:lvl1pPr lvl="0" algn="ctr" defTabSz="914400" rtl="0" eaLnBrk="1" latinLnBrk="0" hangingPunct="1">
              <a:lnSpc>
                <a:spcPct val="90000"/>
              </a:lnSpc>
              <a:spcBef>
                <a:spcPts val="0"/>
              </a:spcBef>
              <a:spcAft>
                <a:spcPts val="0"/>
              </a:spcAft>
              <a:buSzPts val="3600"/>
              <a:buNone/>
              <a:defRPr sz="4800" kern="1200">
                <a:solidFill>
                  <a:schemeClr val="tx1"/>
                </a:solidFill>
                <a:latin typeface="+mj-lt"/>
                <a:ea typeface="+mj-ea"/>
                <a:cs typeface="+mj-cs"/>
              </a:defRPr>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r>
              <a:rPr lang="en-KE" sz="2000" dirty="0">
                <a:solidFill>
                  <a:srgbClr val="00B2E2"/>
                </a:solidFill>
                <a:latin typeface="Fredoka One" panose="02000000000000000000" pitchFamily="2" charset="77"/>
              </a:rPr>
              <a:t>#</a:t>
            </a:r>
            <a:r>
              <a:rPr lang="en-KE" sz="2000" dirty="0">
                <a:solidFill>
                  <a:srgbClr val="005689"/>
                </a:solidFill>
                <a:latin typeface="Fredoka One" panose="02000000000000000000" pitchFamily="2" charset="77"/>
              </a:rPr>
              <a:t>Housing</a:t>
            </a:r>
            <a:r>
              <a:rPr lang="en-KE" sz="2000" dirty="0">
                <a:solidFill>
                  <a:srgbClr val="00B2E2"/>
                </a:solidFill>
                <a:latin typeface="Fredoka One" panose="02000000000000000000" pitchFamily="2" charset="77"/>
              </a:rPr>
              <a:t>Matters</a:t>
            </a:r>
            <a:endParaRPr lang="en-KE" sz="1400" dirty="0"/>
          </a:p>
        </p:txBody>
      </p:sp>
      <p:sp>
        <p:nvSpPr>
          <p:cNvPr id="19" name="Title 3">
            <a:extLst>
              <a:ext uri="{FF2B5EF4-FFF2-40B4-BE49-F238E27FC236}">
                <a16:creationId xmlns:a16="http://schemas.microsoft.com/office/drawing/2014/main" id="{88EE5A6E-547B-AB20-CE5F-BDF7C1BD55F3}"/>
              </a:ext>
            </a:extLst>
          </p:cNvPr>
          <p:cNvSpPr txBox="1">
            <a:spLocks/>
          </p:cNvSpPr>
          <p:nvPr/>
        </p:nvSpPr>
        <p:spPr>
          <a:xfrm>
            <a:off x="2345151" y="633749"/>
            <a:ext cx="1892198" cy="17110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solidFill>
                  <a:srgbClr val="005689"/>
                </a:solidFill>
                <a:latin typeface="Fredoka One" panose="02000000000000000000" pitchFamily="2" charset="77"/>
              </a:rPr>
              <a:t>10</a:t>
            </a:r>
            <a:r>
              <a:rPr lang="en-KE" sz="4000" dirty="0">
                <a:solidFill>
                  <a:srgbClr val="005689"/>
                </a:solidFill>
                <a:latin typeface="Fredoka One" panose="02000000000000000000" pitchFamily="2" charset="77"/>
              </a:rPr>
              <a:t>.0</a:t>
            </a:r>
            <a:endParaRPr lang="en-KE" sz="4000" dirty="0">
              <a:solidFill>
                <a:srgbClr val="00B2E2"/>
              </a:solidFill>
              <a:latin typeface="Fredoka One" panose="02000000000000000000" pitchFamily="2" charset="77"/>
            </a:endParaRPr>
          </a:p>
        </p:txBody>
      </p:sp>
    </p:spTree>
    <p:extLst>
      <p:ext uri="{BB962C8B-B14F-4D97-AF65-F5344CB8AC3E}">
        <p14:creationId xmlns:p14="http://schemas.microsoft.com/office/powerpoint/2010/main" val="360949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44A3895-1B4C-2165-5BD8-E19718584B32}"/>
              </a:ext>
            </a:extLst>
          </p:cNvPr>
          <p:cNvSpPr txBox="1">
            <a:spLocks/>
          </p:cNvSpPr>
          <p:nvPr/>
        </p:nvSpPr>
        <p:spPr>
          <a:xfrm>
            <a:off x="240506" y="2271712"/>
            <a:ext cx="11339512" cy="4304664"/>
          </a:xfrm>
          <a:prstGeom prst="rect">
            <a:avLst/>
          </a:prstGeom>
          <a:noFill/>
          <a:ln>
            <a:noFill/>
          </a:ln>
        </p:spPr>
        <p:txBody>
          <a:bodyPr spcFirstLastPara="1" wrap="square" lIns="0" tIns="0" rIns="0" bIns="0" anchor="t" anchorCtr="0">
            <a:normAutofit lnSpcReduction="10000"/>
          </a:bodyPr>
          <a:lstStyle>
            <a:defPPr marR="0" lvl="0" algn="l" rtl="0">
              <a:lnSpc>
                <a:spcPct val="100000"/>
              </a:lnSpc>
              <a:spcBef>
                <a:spcPts val="0"/>
              </a:spcBef>
              <a:spcAft>
                <a:spcPts val="0"/>
              </a:spcAft>
            </a:defPPr>
            <a:lvl1pPr marL="457200" marR="0" lvl="0" indent="-228600" algn="ctr" rtl="0">
              <a:lnSpc>
                <a:spcPct val="115000"/>
              </a:lnSpc>
              <a:spcBef>
                <a:spcPts val="360"/>
              </a:spcBef>
              <a:spcAft>
                <a:spcPts val="0"/>
              </a:spcAft>
              <a:buClr>
                <a:schemeClr val="accent2"/>
              </a:buClr>
              <a:buSzPts val="1400"/>
              <a:buFont typeface="Open Sans Light"/>
              <a:buNone/>
              <a:defRPr sz="1400" b="0" i="0" u="none" strike="noStrike" cap="none">
                <a:solidFill>
                  <a:schemeClr val="dk1"/>
                </a:solidFill>
                <a:latin typeface="Open Sans Light"/>
                <a:ea typeface="Open Sans Light"/>
                <a:cs typeface="Open Sans Light"/>
                <a:sym typeface="Open Sans Light"/>
              </a:defRPr>
            </a:lvl1pPr>
            <a:lvl2pPr marL="914400" marR="0" lvl="1"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2pPr>
            <a:lvl3pPr marL="1371600" marR="0" lvl="2"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3pPr>
            <a:lvl4pPr marL="1828800" marR="0" lvl="3"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4pPr>
            <a:lvl5pPr marL="2286000" marR="0" lvl="4"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5pPr>
            <a:lvl6pPr marL="2743200" marR="0" lvl="5"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6pPr>
            <a:lvl7pPr marL="3200400" marR="0" lvl="6"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7pPr>
            <a:lvl8pPr marL="3657600" marR="0" lvl="7"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8pPr>
            <a:lvl9pPr marL="4114800" marR="0" lvl="8"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9pPr>
          </a:lstStyle>
          <a:p>
            <a:pPr marL="590542" indent="-285750" algn="just">
              <a:buFont typeface="Arial" panose="020B0604020202020204" pitchFamily="34" charset="0"/>
              <a:buChar char="•"/>
            </a:pPr>
            <a:r>
              <a:rPr lang="en-GB" sz="1800" dirty="0">
                <a:solidFill>
                  <a:srgbClr val="005689"/>
                </a:solidFill>
                <a:latin typeface="Montserrat" pitchFamily="2" charset="77"/>
              </a:rPr>
              <a:t>The Urban Thinkers Campuses should offer </a:t>
            </a:r>
            <a:r>
              <a:rPr lang="en-GB" sz="1800" b="1" dirty="0">
                <a:solidFill>
                  <a:srgbClr val="005689"/>
                </a:solidFill>
                <a:latin typeface="Montserrat" pitchFamily="2" charset="77"/>
              </a:rPr>
              <a:t>an open space to give a voice to everyone </a:t>
            </a:r>
            <a:r>
              <a:rPr lang="en-GB" sz="1800" dirty="0">
                <a:solidFill>
                  <a:srgbClr val="005689"/>
                </a:solidFill>
                <a:latin typeface="Montserrat" pitchFamily="2" charset="77"/>
              </a:rPr>
              <a:t>and convene representatives of various constituencies and partner organizations to debate around urban challenges and solutions, to learn from each other and to exchange on emerging practices that can positively contribute to a new urban paradigm. </a:t>
            </a:r>
          </a:p>
          <a:p>
            <a:pPr marL="590542" indent="-285750" algn="just">
              <a:buFont typeface="Arial" panose="020B0604020202020204" pitchFamily="34" charset="0"/>
              <a:buChar char="•"/>
            </a:pPr>
            <a:endParaRPr lang="en-GB" sz="1800" dirty="0">
              <a:solidFill>
                <a:srgbClr val="005689"/>
              </a:solidFill>
              <a:latin typeface="Montserrat" pitchFamily="2" charset="77"/>
            </a:endParaRPr>
          </a:p>
          <a:p>
            <a:pPr marL="590542" indent="-285750" algn="just">
              <a:buFont typeface="Arial" panose="020B0604020202020204" pitchFamily="34" charset="0"/>
              <a:buChar char="•"/>
            </a:pPr>
            <a:r>
              <a:rPr lang="en-GB" sz="1800" dirty="0">
                <a:solidFill>
                  <a:srgbClr val="005689"/>
                </a:solidFill>
                <a:latin typeface="Montserrat" pitchFamily="2" charset="77"/>
              </a:rPr>
              <a:t>The Urban Thinkers Campuses should not be presented as a formal conference where speakers make official statements. The </a:t>
            </a:r>
            <a:r>
              <a:rPr lang="en-GB" sz="1800" b="1" dirty="0">
                <a:solidFill>
                  <a:srgbClr val="005689"/>
                </a:solidFill>
                <a:latin typeface="Montserrat" pitchFamily="2" charset="77"/>
              </a:rPr>
              <a:t>format of the Campus should flexible</a:t>
            </a:r>
            <a:r>
              <a:rPr lang="en-GB" sz="1800" dirty="0">
                <a:solidFill>
                  <a:srgbClr val="005689"/>
                </a:solidFill>
                <a:latin typeface="Montserrat" pitchFamily="2" charset="77"/>
              </a:rPr>
              <a:t>, based on open facilitated sessions, allowing a high level of interaction. All participants should have </a:t>
            </a:r>
            <a:r>
              <a:rPr lang="en-GB" sz="1800" b="1" dirty="0">
                <a:solidFill>
                  <a:srgbClr val="005689"/>
                </a:solidFill>
                <a:latin typeface="Montserrat" pitchFamily="2" charset="77"/>
              </a:rPr>
              <a:t>equal opportunities </a:t>
            </a:r>
            <a:r>
              <a:rPr lang="en-GB" sz="1800" dirty="0">
                <a:solidFill>
                  <a:srgbClr val="005689"/>
                </a:solidFill>
                <a:latin typeface="Montserrat" pitchFamily="2" charset="77"/>
              </a:rPr>
              <a:t>to voice their views, ideas, and stories to support their vision. </a:t>
            </a:r>
          </a:p>
          <a:p>
            <a:pPr marL="590542" indent="-285750" algn="just">
              <a:buFont typeface="Arial" panose="020B0604020202020204" pitchFamily="34" charset="0"/>
              <a:buChar char="•"/>
            </a:pPr>
            <a:endParaRPr lang="en-GB" sz="1800" dirty="0">
              <a:solidFill>
                <a:srgbClr val="005689"/>
              </a:solidFill>
              <a:latin typeface="Montserrat" pitchFamily="2" charset="77"/>
            </a:endParaRPr>
          </a:p>
          <a:p>
            <a:pPr marL="590542" indent="-285750" algn="just">
              <a:buFont typeface="Arial" panose="020B0604020202020204" pitchFamily="34" charset="0"/>
              <a:buChar char="•"/>
            </a:pPr>
            <a:r>
              <a:rPr lang="en-GB" sz="1800" dirty="0">
                <a:solidFill>
                  <a:srgbClr val="005689"/>
                </a:solidFill>
                <a:latin typeface="Montserrat" pitchFamily="2" charset="77"/>
              </a:rPr>
              <a:t>The Urban Thinkers Campuses should </a:t>
            </a:r>
            <a:r>
              <a:rPr lang="en-GB" sz="1800" b="1" dirty="0">
                <a:solidFill>
                  <a:srgbClr val="005689"/>
                </a:solidFill>
                <a:latin typeface="Montserrat" pitchFamily="2" charset="77"/>
              </a:rPr>
              <a:t>be aligned on the Global Campaign “HousingMatters” </a:t>
            </a:r>
            <a:r>
              <a:rPr lang="en-GB" sz="1800" dirty="0">
                <a:solidFill>
                  <a:srgbClr val="005689"/>
                </a:solidFill>
                <a:latin typeface="Montserrat" pitchFamily="2" charset="77"/>
              </a:rPr>
              <a:t>and be “Action oriented” with concrete recommendations and solutions, replicable and measurable.</a:t>
            </a:r>
          </a:p>
        </p:txBody>
      </p:sp>
      <p:sp>
        <p:nvSpPr>
          <p:cNvPr id="7" name="Title 3">
            <a:extLst>
              <a:ext uri="{FF2B5EF4-FFF2-40B4-BE49-F238E27FC236}">
                <a16:creationId xmlns:a16="http://schemas.microsoft.com/office/drawing/2014/main" id="{B6504EC9-E822-F875-BCD7-846A6CE727D7}"/>
              </a:ext>
            </a:extLst>
          </p:cNvPr>
          <p:cNvSpPr>
            <a:spLocks noGrp="1"/>
          </p:cNvSpPr>
          <p:nvPr>
            <p:ph type="title"/>
          </p:nvPr>
        </p:nvSpPr>
        <p:spPr>
          <a:xfrm>
            <a:off x="4237349" y="633749"/>
            <a:ext cx="4824231" cy="1325563"/>
          </a:xfrm>
        </p:spPr>
        <p:txBody>
          <a:bodyPr>
            <a:noAutofit/>
          </a:bodyPr>
          <a:lstStyle/>
          <a:p>
            <a:r>
              <a:rPr lang="en-KE" sz="2800" dirty="0">
                <a:solidFill>
                  <a:srgbClr val="005689"/>
                </a:solidFill>
                <a:latin typeface="Fredoka One" panose="02000000000000000000" pitchFamily="2" charset="77"/>
              </a:rPr>
              <a:t>UTC</a:t>
            </a:r>
            <a:r>
              <a:rPr lang="en-KE" sz="2800" dirty="0">
                <a:solidFill>
                  <a:srgbClr val="00B2E2"/>
                </a:solidFill>
                <a:latin typeface="Fredoka One" panose="02000000000000000000" pitchFamily="2" charset="77"/>
              </a:rPr>
              <a:t> #</a:t>
            </a:r>
            <a:r>
              <a:rPr lang="en-KE" sz="2800" dirty="0">
                <a:solidFill>
                  <a:srgbClr val="005689"/>
                </a:solidFill>
                <a:latin typeface="Fredoka One" panose="02000000000000000000" pitchFamily="2" charset="77"/>
              </a:rPr>
              <a:t>Housing</a:t>
            </a:r>
            <a:r>
              <a:rPr lang="en-KE" sz="2800" dirty="0">
                <a:solidFill>
                  <a:srgbClr val="00B2E2"/>
                </a:solidFill>
                <a:latin typeface="Fredoka One" panose="02000000000000000000" pitchFamily="2" charset="77"/>
              </a:rPr>
              <a:t>Matters</a:t>
            </a:r>
            <a:br>
              <a:rPr lang="en-KE" sz="2800" dirty="0">
                <a:solidFill>
                  <a:srgbClr val="00B2E2"/>
                </a:solidFill>
                <a:latin typeface="Fredoka One" panose="02000000000000000000" pitchFamily="2" charset="77"/>
              </a:rPr>
            </a:br>
            <a:r>
              <a:rPr lang="en-KE" sz="2800" dirty="0">
                <a:solidFill>
                  <a:srgbClr val="00B2E2"/>
                </a:solidFill>
                <a:latin typeface="Fredoka One" panose="02000000000000000000" pitchFamily="2" charset="77"/>
              </a:rPr>
              <a:t>Give a voice to everyone</a:t>
            </a:r>
            <a:endParaRPr lang="en-KE" sz="2800" dirty="0"/>
          </a:p>
        </p:txBody>
      </p:sp>
      <p:pic>
        <p:nvPicPr>
          <p:cNvPr id="8" name="Picture 7" descr="A picture containing text&#10;&#10;Description automatically generated">
            <a:extLst>
              <a:ext uri="{FF2B5EF4-FFF2-40B4-BE49-F238E27FC236}">
                <a16:creationId xmlns:a16="http://schemas.microsoft.com/office/drawing/2014/main" id="{9E1DB43A-E141-EE2E-A2E6-0E991DCD88F6}"/>
              </a:ext>
            </a:extLst>
          </p:cNvPr>
          <p:cNvPicPr>
            <a:picLocks noChangeAspect="1"/>
          </p:cNvPicPr>
          <p:nvPr/>
        </p:nvPicPr>
        <p:blipFill>
          <a:blip r:embed="rId2" cstate="hqprint">
            <a:extLst>
              <a:ext uri="{28A0092B-C50C-407E-A947-70E740481C1C}">
                <a14:useLocalDpi xmlns:a14="http://schemas.microsoft.com/office/drawing/2010/main"/>
              </a:ext>
            </a:extLst>
          </a:blip>
          <a:stretch>
            <a:fillRect/>
          </a:stretch>
        </p:blipFill>
        <p:spPr>
          <a:xfrm>
            <a:off x="10422587" y="593479"/>
            <a:ext cx="1367631" cy="735102"/>
          </a:xfrm>
          <a:prstGeom prst="rect">
            <a:avLst/>
          </a:prstGeom>
        </p:spPr>
      </p:pic>
      <p:pic>
        <p:nvPicPr>
          <p:cNvPr id="9" name="Picture 8" descr="Logo&#10;&#10;Description automatically generated">
            <a:extLst>
              <a:ext uri="{FF2B5EF4-FFF2-40B4-BE49-F238E27FC236}">
                <a16:creationId xmlns:a16="http://schemas.microsoft.com/office/drawing/2014/main" id="{3F9FA483-6D26-8545-7F98-51CFD479EA37}"/>
              </a:ext>
            </a:extLst>
          </p:cNvPr>
          <p:cNvPicPr>
            <a:picLocks noChangeAspect="1"/>
          </p:cNvPicPr>
          <p:nvPr/>
        </p:nvPicPr>
        <p:blipFill>
          <a:blip r:embed="rId3" cstate="hqprint">
            <a:extLst>
              <a:ext uri="{28A0092B-C50C-407E-A947-70E740481C1C}">
                <a14:useLocalDpi xmlns:a14="http://schemas.microsoft.com/office/drawing/2010/main"/>
              </a:ext>
            </a:extLst>
          </a:blip>
          <a:stretch>
            <a:fillRect/>
          </a:stretch>
        </p:blipFill>
        <p:spPr>
          <a:xfrm>
            <a:off x="9644367" y="701346"/>
            <a:ext cx="778220" cy="762172"/>
          </a:xfrm>
          <a:prstGeom prst="rect">
            <a:avLst/>
          </a:prstGeom>
        </p:spPr>
      </p:pic>
      <p:sp>
        <p:nvSpPr>
          <p:cNvPr id="2" name="Title 3">
            <a:extLst>
              <a:ext uri="{FF2B5EF4-FFF2-40B4-BE49-F238E27FC236}">
                <a16:creationId xmlns:a16="http://schemas.microsoft.com/office/drawing/2014/main" id="{17772852-94D6-62E6-D95F-939B2AA7A066}"/>
              </a:ext>
            </a:extLst>
          </p:cNvPr>
          <p:cNvSpPr txBox="1">
            <a:spLocks/>
          </p:cNvSpPr>
          <p:nvPr/>
        </p:nvSpPr>
        <p:spPr>
          <a:xfrm>
            <a:off x="743249" y="524253"/>
            <a:ext cx="1665139"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U</a:t>
            </a:r>
            <a:r>
              <a:rPr lang="en-KE" sz="2800" dirty="0">
                <a:solidFill>
                  <a:srgbClr val="00B2E2"/>
                </a:solidFill>
                <a:latin typeface="Fredoka One" panose="02000000000000000000" pitchFamily="2" charset="77"/>
              </a:rPr>
              <a:t>RBAN</a:t>
            </a:r>
          </a:p>
        </p:txBody>
      </p:sp>
      <p:sp>
        <p:nvSpPr>
          <p:cNvPr id="3" name="Title 3">
            <a:extLst>
              <a:ext uri="{FF2B5EF4-FFF2-40B4-BE49-F238E27FC236}">
                <a16:creationId xmlns:a16="http://schemas.microsoft.com/office/drawing/2014/main" id="{60A1927F-3ABF-060F-C688-1F9DD24ED914}"/>
              </a:ext>
            </a:extLst>
          </p:cNvPr>
          <p:cNvSpPr txBox="1">
            <a:spLocks/>
          </p:cNvSpPr>
          <p:nvPr/>
        </p:nvSpPr>
        <p:spPr>
          <a:xfrm>
            <a:off x="743248" y="882463"/>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T</a:t>
            </a:r>
            <a:r>
              <a:rPr lang="en-KE" sz="2800" dirty="0">
                <a:solidFill>
                  <a:srgbClr val="00B2E2"/>
                </a:solidFill>
                <a:latin typeface="Fredoka One" panose="02000000000000000000" pitchFamily="2" charset="77"/>
              </a:rPr>
              <a:t>HINKERS</a:t>
            </a:r>
          </a:p>
        </p:txBody>
      </p:sp>
      <p:sp>
        <p:nvSpPr>
          <p:cNvPr id="5" name="Title 3">
            <a:extLst>
              <a:ext uri="{FF2B5EF4-FFF2-40B4-BE49-F238E27FC236}">
                <a16:creationId xmlns:a16="http://schemas.microsoft.com/office/drawing/2014/main" id="{4142525E-02BC-22BD-F941-0C76E762C999}"/>
              </a:ext>
            </a:extLst>
          </p:cNvPr>
          <p:cNvSpPr txBox="1">
            <a:spLocks/>
          </p:cNvSpPr>
          <p:nvPr/>
        </p:nvSpPr>
        <p:spPr>
          <a:xfrm>
            <a:off x="759290" y="1224339"/>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C</a:t>
            </a:r>
            <a:r>
              <a:rPr lang="en-KE" sz="2800" dirty="0">
                <a:solidFill>
                  <a:srgbClr val="00B2E2"/>
                </a:solidFill>
                <a:latin typeface="Fredoka One" panose="02000000000000000000" pitchFamily="2" charset="77"/>
              </a:rPr>
              <a:t>AMPUS</a:t>
            </a:r>
          </a:p>
        </p:txBody>
      </p:sp>
      <p:sp>
        <p:nvSpPr>
          <p:cNvPr id="10" name="Title 3">
            <a:extLst>
              <a:ext uri="{FF2B5EF4-FFF2-40B4-BE49-F238E27FC236}">
                <a16:creationId xmlns:a16="http://schemas.microsoft.com/office/drawing/2014/main" id="{201F5D43-2436-1455-EB51-9A35315A74F7}"/>
              </a:ext>
            </a:extLst>
          </p:cNvPr>
          <p:cNvSpPr txBox="1">
            <a:spLocks/>
          </p:cNvSpPr>
          <p:nvPr/>
        </p:nvSpPr>
        <p:spPr>
          <a:xfrm>
            <a:off x="-3361140" y="604118"/>
            <a:ext cx="10515600" cy="1325563"/>
          </a:xfrm>
          <a:prstGeom prst="rect">
            <a:avLst/>
          </a:prstGeom>
        </p:spPr>
        <p:txBody>
          <a:bodyPr spcFirstLastPara="1" vert="horz" wrap="square" lIns="0" tIns="0" rIns="0" bIns="0" rtlCol="0" anchor="b" anchorCtr="0">
            <a:normAutofit/>
          </a:bodyPr>
          <a:lstStyle>
            <a:lvl1pPr lvl="0" algn="ctr" defTabSz="914400" rtl="0" eaLnBrk="1" latinLnBrk="0" hangingPunct="1">
              <a:lnSpc>
                <a:spcPct val="90000"/>
              </a:lnSpc>
              <a:spcBef>
                <a:spcPts val="0"/>
              </a:spcBef>
              <a:spcAft>
                <a:spcPts val="0"/>
              </a:spcAft>
              <a:buSzPts val="3600"/>
              <a:buNone/>
              <a:defRPr sz="4800" kern="1200">
                <a:solidFill>
                  <a:schemeClr val="tx1"/>
                </a:solidFill>
                <a:latin typeface="+mj-lt"/>
                <a:ea typeface="+mj-ea"/>
                <a:cs typeface="+mj-cs"/>
              </a:defRPr>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r>
              <a:rPr lang="en-KE" sz="2000" dirty="0">
                <a:solidFill>
                  <a:srgbClr val="00B2E2"/>
                </a:solidFill>
                <a:latin typeface="Fredoka One" panose="02000000000000000000" pitchFamily="2" charset="77"/>
              </a:rPr>
              <a:t>#</a:t>
            </a:r>
            <a:r>
              <a:rPr lang="en-KE" sz="2000" dirty="0">
                <a:solidFill>
                  <a:srgbClr val="005689"/>
                </a:solidFill>
                <a:latin typeface="Fredoka One" panose="02000000000000000000" pitchFamily="2" charset="77"/>
              </a:rPr>
              <a:t>Housing</a:t>
            </a:r>
            <a:r>
              <a:rPr lang="en-KE" sz="2000" dirty="0">
                <a:solidFill>
                  <a:srgbClr val="00B2E2"/>
                </a:solidFill>
                <a:latin typeface="Fredoka One" panose="02000000000000000000" pitchFamily="2" charset="77"/>
              </a:rPr>
              <a:t>Matters</a:t>
            </a:r>
            <a:endParaRPr lang="en-KE" sz="1400" dirty="0"/>
          </a:p>
        </p:txBody>
      </p:sp>
      <p:sp>
        <p:nvSpPr>
          <p:cNvPr id="11" name="Title 3">
            <a:extLst>
              <a:ext uri="{FF2B5EF4-FFF2-40B4-BE49-F238E27FC236}">
                <a16:creationId xmlns:a16="http://schemas.microsoft.com/office/drawing/2014/main" id="{206AA6BE-0881-9DB6-153F-5A9A9F60CB27}"/>
              </a:ext>
            </a:extLst>
          </p:cNvPr>
          <p:cNvSpPr txBox="1">
            <a:spLocks/>
          </p:cNvSpPr>
          <p:nvPr/>
        </p:nvSpPr>
        <p:spPr>
          <a:xfrm>
            <a:off x="2345151" y="633749"/>
            <a:ext cx="1892198" cy="17110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solidFill>
                  <a:srgbClr val="005689"/>
                </a:solidFill>
                <a:latin typeface="Fredoka One" panose="02000000000000000000" pitchFamily="2" charset="77"/>
              </a:rPr>
              <a:t>10</a:t>
            </a:r>
            <a:r>
              <a:rPr lang="en-KE" sz="4000" dirty="0">
                <a:solidFill>
                  <a:srgbClr val="005689"/>
                </a:solidFill>
                <a:latin typeface="Fredoka One" panose="02000000000000000000" pitchFamily="2" charset="77"/>
              </a:rPr>
              <a:t>.0</a:t>
            </a:r>
            <a:endParaRPr lang="en-KE" sz="4000" dirty="0">
              <a:solidFill>
                <a:srgbClr val="00B2E2"/>
              </a:solidFill>
              <a:latin typeface="Fredoka One" panose="02000000000000000000" pitchFamily="2" charset="77"/>
            </a:endParaRPr>
          </a:p>
        </p:txBody>
      </p:sp>
    </p:spTree>
    <p:extLst>
      <p:ext uri="{BB962C8B-B14F-4D97-AF65-F5344CB8AC3E}">
        <p14:creationId xmlns:p14="http://schemas.microsoft.com/office/powerpoint/2010/main" val="1913532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text&#10;&#10;Description automatically generated">
            <a:extLst>
              <a:ext uri="{FF2B5EF4-FFF2-40B4-BE49-F238E27FC236}">
                <a16:creationId xmlns:a16="http://schemas.microsoft.com/office/drawing/2014/main" id="{142DDD08-F0EE-D007-4130-81BE77885886}"/>
              </a:ext>
            </a:extLst>
          </p:cNvPr>
          <p:cNvPicPr>
            <a:picLocks noChangeAspect="1"/>
          </p:cNvPicPr>
          <p:nvPr/>
        </p:nvPicPr>
        <p:blipFill>
          <a:blip r:embed="rId2" cstate="hqprint">
            <a:extLst>
              <a:ext uri="{28A0092B-C50C-407E-A947-70E740481C1C}">
                <a14:useLocalDpi xmlns:a14="http://schemas.microsoft.com/office/drawing/2010/main"/>
              </a:ext>
            </a:extLst>
          </a:blip>
          <a:stretch>
            <a:fillRect/>
          </a:stretch>
        </p:blipFill>
        <p:spPr>
          <a:xfrm>
            <a:off x="10422587" y="593479"/>
            <a:ext cx="1367631" cy="735102"/>
          </a:xfrm>
          <a:prstGeom prst="rect">
            <a:avLst/>
          </a:prstGeom>
        </p:spPr>
      </p:pic>
      <p:pic>
        <p:nvPicPr>
          <p:cNvPr id="6" name="Picture 5" descr="Logo&#10;&#10;Description automatically generated">
            <a:extLst>
              <a:ext uri="{FF2B5EF4-FFF2-40B4-BE49-F238E27FC236}">
                <a16:creationId xmlns:a16="http://schemas.microsoft.com/office/drawing/2014/main" id="{F93D2C8A-96E7-B45E-261B-54EF01FDFCFB}"/>
              </a:ext>
            </a:extLst>
          </p:cNvPr>
          <p:cNvPicPr>
            <a:picLocks noChangeAspect="1"/>
          </p:cNvPicPr>
          <p:nvPr/>
        </p:nvPicPr>
        <p:blipFill>
          <a:blip r:embed="rId3" cstate="hqprint">
            <a:extLst>
              <a:ext uri="{28A0092B-C50C-407E-A947-70E740481C1C}">
                <a14:useLocalDpi xmlns:a14="http://schemas.microsoft.com/office/drawing/2010/main"/>
              </a:ext>
            </a:extLst>
          </a:blip>
          <a:stretch>
            <a:fillRect/>
          </a:stretch>
        </p:blipFill>
        <p:spPr>
          <a:xfrm>
            <a:off x="9644367" y="701346"/>
            <a:ext cx="778220" cy="762172"/>
          </a:xfrm>
          <a:prstGeom prst="rect">
            <a:avLst/>
          </a:prstGeom>
        </p:spPr>
      </p:pic>
      <p:sp>
        <p:nvSpPr>
          <p:cNvPr id="7" name="Title 3">
            <a:extLst>
              <a:ext uri="{FF2B5EF4-FFF2-40B4-BE49-F238E27FC236}">
                <a16:creationId xmlns:a16="http://schemas.microsoft.com/office/drawing/2014/main" id="{55E936C2-1868-1D72-0E62-0E37CA75BE27}"/>
              </a:ext>
            </a:extLst>
          </p:cNvPr>
          <p:cNvSpPr>
            <a:spLocks noGrp="1"/>
          </p:cNvSpPr>
          <p:nvPr>
            <p:ph type="title"/>
          </p:nvPr>
        </p:nvSpPr>
        <p:spPr>
          <a:xfrm>
            <a:off x="4431026" y="616430"/>
            <a:ext cx="4824231" cy="1325563"/>
          </a:xfrm>
        </p:spPr>
        <p:txBody>
          <a:bodyPr>
            <a:noAutofit/>
          </a:bodyPr>
          <a:lstStyle/>
          <a:p>
            <a:r>
              <a:rPr lang="en-KE" sz="2800" dirty="0">
                <a:solidFill>
                  <a:srgbClr val="005689"/>
                </a:solidFill>
                <a:latin typeface="Fredoka One" panose="02000000000000000000" pitchFamily="2" charset="77"/>
              </a:rPr>
              <a:t>UTC</a:t>
            </a:r>
            <a:r>
              <a:rPr lang="en-KE" sz="2800" dirty="0">
                <a:solidFill>
                  <a:srgbClr val="00B2E2"/>
                </a:solidFill>
                <a:latin typeface="Fredoka One" panose="02000000000000000000" pitchFamily="2" charset="77"/>
              </a:rPr>
              <a:t> #</a:t>
            </a:r>
            <a:r>
              <a:rPr lang="en-KE" sz="2800" dirty="0">
                <a:solidFill>
                  <a:srgbClr val="005689"/>
                </a:solidFill>
                <a:latin typeface="Fredoka One" panose="02000000000000000000" pitchFamily="2" charset="77"/>
              </a:rPr>
              <a:t>Housing</a:t>
            </a:r>
            <a:r>
              <a:rPr lang="en-KE" sz="2800" dirty="0">
                <a:solidFill>
                  <a:srgbClr val="00B2E2"/>
                </a:solidFill>
                <a:latin typeface="Fredoka One" panose="02000000000000000000" pitchFamily="2" charset="77"/>
              </a:rPr>
              <a:t>Matters</a:t>
            </a:r>
            <a:br>
              <a:rPr lang="en-KE" sz="2800" dirty="0">
                <a:solidFill>
                  <a:srgbClr val="00B2E2"/>
                </a:solidFill>
                <a:latin typeface="Fredoka One" panose="02000000000000000000" pitchFamily="2" charset="77"/>
              </a:rPr>
            </a:br>
            <a:r>
              <a:rPr lang="en-KE" sz="2800" dirty="0">
                <a:solidFill>
                  <a:srgbClr val="00B2E2"/>
                </a:solidFill>
                <a:latin typeface="Fredoka One" panose="02000000000000000000" pitchFamily="2" charset="77"/>
              </a:rPr>
              <a:t>Goal and Objectives</a:t>
            </a:r>
            <a:endParaRPr lang="en-KE" sz="2800" dirty="0"/>
          </a:p>
        </p:txBody>
      </p:sp>
      <p:sp>
        <p:nvSpPr>
          <p:cNvPr id="8" name="Google Shape;94;p18">
            <a:extLst>
              <a:ext uri="{FF2B5EF4-FFF2-40B4-BE49-F238E27FC236}">
                <a16:creationId xmlns:a16="http://schemas.microsoft.com/office/drawing/2014/main" id="{219BF9DA-97A9-D4F5-3AFD-206AB5F9C939}"/>
              </a:ext>
            </a:extLst>
          </p:cNvPr>
          <p:cNvSpPr txBox="1">
            <a:spLocks/>
          </p:cNvSpPr>
          <p:nvPr/>
        </p:nvSpPr>
        <p:spPr>
          <a:xfrm>
            <a:off x="314324" y="2395736"/>
            <a:ext cx="11307039" cy="1454400"/>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55600" algn="l" rtl="0">
              <a:lnSpc>
                <a:spcPct val="115000"/>
              </a:lnSpc>
              <a:spcBef>
                <a:spcPts val="60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1pPr>
            <a:lvl2pPr marL="914400" marR="0" lvl="1"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2pPr>
            <a:lvl3pPr marL="1371600" marR="0" lvl="2"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3pPr>
            <a:lvl4pPr marL="1828800" marR="0" lvl="3"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4pPr>
            <a:lvl5pPr marL="2286000" marR="0" lvl="4"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5pPr>
            <a:lvl6pPr marL="2743200" marR="0" lvl="5"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6pPr>
            <a:lvl7pPr marL="3200400" marR="0" lvl="6"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7pPr>
            <a:lvl8pPr marL="3657600" marR="0" lvl="7"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8pPr>
            <a:lvl9pPr marL="4114800" marR="0" lvl="8" indent="-355600" algn="l" rtl="0">
              <a:lnSpc>
                <a:spcPct val="115000"/>
              </a:lnSpc>
              <a:spcBef>
                <a:spcPts val="0"/>
              </a:spcBef>
              <a:spcAft>
                <a:spcPts val="0"/>
              </a:spcAft>
              <a:buClr>
                <a:schemeClr val="accent2"/>
              </a:buClr>
              <a:buSzPts val="2000"/>
              <a:buFont typeface="Open Sans Light"/>
              <a:buChar char="■"/>
              <a:defRPr sz="2000" b="0" i="0" u="none" strike="noStrike" cap="none">
                <a:solidFill>
                  <a:schemeClr val="dk1"/>
                </a:solidFill>
                <a:latin typeface="Open Sans Light"/>
                <a:ea typeface="Open Sans Light"/>
                <a:cs typeface="Open Sans Light"/>
                <a:sym typeface="Open Sans Light"/>
              </a:defRPr>
            </a:lvl9pPr>
          </a:lstStyle>
          <a:p>
            <a:pPr marL="0" indent="0" algn="just">
              <a:lnSpc>
                <a:spcPct val="100000"/>
              </a:lnSpc>
              <a:buNone/>
            </a:pPr>
            <a:r>
              <a:rPr lang="en-US" sz="1800" dirty="0">
                <a:solidFill>
                  <a:srgbClr val="005689"/>
                </a:solidFill>
                <a:latin typeface="Montserrat" pitchFamily="2" charset="77"/>
                <a:ea typeface="Open Sans" panose="020B0606030504020204" pitchFamily="34" charset="0"/>
                <a:cs typeface="Open Sans" panose="020B0606030504020204" pitchFamily="34" charset="0"/>
              </a:rPr>
              <a:t>     Urban Thinkers Campuses should contribute directly to the </a:t>
            </a:r>
            <a:r>
              <a:rPr lang="en-US" sz="1800" b="1" dirty="0">
                <a:solidFill>
                  <a:srgbClr val="005689"/>
                </a:solidFill>
                <a:latin typeface="Montserrat" pitchFamily="2" charset="77"/>
                <a:ea typeface="Open Sans" panose="020B0606030504020204" pitchFamily="34" charset="0"/>
                <a:cs typeface="Open Sans" panose="020B0606030504020204" pitchFamily="34" charset="0"/>
              </a:rPr>
              <a:t>following objectives</a:t>
            </a:r>
            <a:r>
              <a:rPr lang="en-US" sz="1800" dirty="0">
                <a:solidFill>
                  <a:srgbClr val="005689"/>
                </a:solidFill>
                <a:latin typeface="Montserrat" pitchFamily="2" charset="77"/>
                <a:ea typeface="Open Sans" panose="020B0606030504020204" pitchFamily="34" charset="0"/>
                <a:cs typeface="Open Sans" panose="020B0606030504020204" pitchFamily="34" charset="0"/>
              </a:rPr>
              <a:t>:</a:t>
            </a:r>
          </a:p>
          <a:p>
            <a:pPr algn="just">
              <a:lnSpc>
                <a:spcPct val="100000"/>
              </a:lnSpc>
              <a:buFont typeface="Arial" panose="020B0604020202020204" pitchFamily="34" charset="0"/>
              <a:buChar char="•"/>
            </a:pPr>
            <a:r>
              <a:rPr lang="en-US" sz="1800" b="1" dirty="0">
                <a:solidFill>
                  <a:srgbClr val="005689"/>
                </a:solidFill>
                <a:latin typeface="Montserrat" pitchFamily="2" charset="77"/>
                <a:ea typeface="Open Sans" panose="020B0606030504020204" pitchFamily="34" charset="0"/>
                <a:cs typeface="Open Sans" panose="020B0606030504020204" pitchFamily="34" charset="0"/>
              </a:rPr>
              <a:t>Broaden and strengthen </a:t>
            </a:r>
            <a:r>
              <a:rPr lang="en-US" sz="1800" dirty="0">
                <a:solidFill>
                  <a:srgbClr val="005689"/>
                </a:solidFill>
                <a:latin typeface="Montserrat" pitchFamily="2" charset="77"/>
                <a:ea typeface="Open Sans" panose="020B0606030504020204" pitchFamily="34" charset="0"/>
                <a:cs typeface="Open Sans" panose="020B0606030504020204" pitchFamily="34" charset="0"/>
              </a:rPr>
              <a:t>the engagement of urban stakeholders on the implementation of the New Urban Agenda.</a:t>
            </a:r>
            <a:endParaRPr lang="en-KE" sz="1800" dirty="0">
              <a:solidFill>
                <a:srgbClr val="005689"/>
              </a:solidFill>
              <a:latin typeface="Montserrat" pitchFamily="2" charset="77"/>
              <a:ea typeface="Open Sans" panose="020B0606030504020204" pitchFamily="34" charset="0"/>
              <a:cs typeface="Open Sans" panose="020B0606030504020204" pitchFamily="34" charset="0"/>
            </a:endParaRPr>
          </a:p>
          <a:p>
            <a:pPr algn="just">
              <a:lnSpc>
                <a:spcPct val="100000"/>
              </a:lnSpc>
              <a:buFont typeface="Arial" panose="020B0604020202020204" pitchFamily="34" charset="0"/>
              <a:buChar char="•"/>
            </a:pPr>
            <a:r>
              <a:rPr lang="en-US" sz="1800" b="1" dirty="0">
                <a:solidFill>
                  <a:srgbClr val="005689"/>
                </a:solidFill>
                <a:latin typeface="Montserrat" pitchFamily="2" charset="77"/>
                <a:ea typeface="Open Sans" panose="020B0606030504020204" pitchFamily="34" charset="0"/>
                <a:cs typeface="Open Sans" panose="020B0606030504020204" pitchFamily="34" charset="0"/>
              </a:rPr>
              <a:t>Define priorities</a:t>
            </a:r>
            <a:r>
              <a:rPr lang="en-US" sz="1800" dirty="0">
                <a:solidFill>
                  <a:srgbClr val="005689"/>
                </a:solidFill>
                <a:latin typeface="Montserrat" pitchFamily="2" charset="77"/>
                <a:ea typeface="Open Sans" panose="020B0606030504020204" pitchFamily="34" charset="0"/>
                <a:cs typeface="Open Sans" panose="020B0606030504020204" pitchFamily="34" charset="0"/>
              </a:rPr>
              <a:t> and means of actions to implement the New Urban Agenda.</a:t>
            </a:r>
            <a:endParaRPr lang="en-KE" sz="1800" dirty="0">
              <a:solidFill>
                <a:srgbClr val="005689"/>
              </a:solidFill>
              <a:latin typeface="Montserrat" pitchFamily="2" charset="77"/>
              <a:ea typeface="Open Sans" panose="020B0606030504020204" pitchFamily="34" charset="0"/>
              <a:cs typeface="Open Sans" panose="020B0606030504020204" pitchFamily="34" charset="0"/>
            </a:endParaRPr>
          </a:p>
          <a:p>
            <a:pPr algn="just">
              <a:lnSpc>
                <a:spcPct val="100000"/>
              </a:lnSpc>
              <a:buFont typeface="Arial" panose="020B0604020202020204" pitchFamily="34" charset="0"/>
              <a:buChar char="•"/>
            </a:pPr>
            <a:r>
              <a:rPr lang="en-US" sz="1800" dirty="0">
                <a:solidFill>
                  <a:srgbClr val="005689"/>
                </a:solidFill>
                <a:latin typeface="Montserrat" pitchFamily="2" charset="77"/>
                <a:ea typeface="Open Sans" panose="020B0606030504020204" pitchFamily="34" charset="0"/>
                <a:cs typeface="Open Sans" panose="020B0606030504020204" pitchFamily="34" charset="0"/>
              </a:rPr>
              <a:t>Gather individual organizations commitments and agree to </a:t>
            </a:r>
            <a:r>
              <a:rPr lang="en-US" sz="1800" b="1" dirty="0">
                <a:solidFill>
                  <a:srgbClr val="005689"/>
                </a:solidFill>
                <a:latin typeface="Montserrat" pitchFamily="2" charset="77"/>
                <a:ea typeface="Open Sans" panose="020B0606030504020204" pitchFamily="34" charset="0"/>
                <a:cs typeface="Open Sans" panose="020B0606030504020204" pitchFamily="34" charset="0"/>
              </a:rPr>
              <a:t>roles and responsibilities </a:t>
            </a:r>
            <a:r>
              <a:rPr lang="en-US" sz="1800" dirty="0">
                <a:solidFill>
                  <a:srgbClr val="005689"/>
                </a:solidFill>
                <a:latin typeface="Montserrat" pitchFamily="2" charset="77"/>
                <a:ea typeface="Open Sans" panose="020B0606030504020204" pitchFamily="34" charset="0"/>
                <a:cs typeface="Open Sans" panose="020B0606030504020204" pitchFamily="34" charset="0"/>
              </a:rPr>
              <a:t>in the implementation of specific actions.</a:t>
            </a:r>
            <a:endParaRPr lang="en-KE" sz="1800" dirty="0">
              <a:solidFill>
                <a:srgbClr val="005689"/>
              </a:solidFill>
              <a:latin typeface="Montserrat" pitchFamily="2" charset="77"/>
              <a:ea typeface="Open Sans" panose="020B0606030504020204" pitchFamily="34" charset="0"/>
              <a:cs typeface="Open Sans" panose="020B0606030504020204" pitchFamily="34" charset="0"/>
            </a:endParaRPr>
          </a:p>
          <a:p>
            <a:pPr algn="just">
              <a:lnSpc>
                <a:spcPct val="100000"/>
              </a:lnSpc>
              <a:buFont typeface="Arial" panose="020B0604020202020204" pitchFamily="34" charset="0"/>
              <a:buChar char="•"/>
            </a:pPr>
            <a:r>
              <a:rPr lang="en-US" sz="1800" b="1" dirty="0">
                <a:solidFill>
                  <a:srgbClr val="005689"/>
                </a:solidFill>
                <a:latin typeface="Montserrat" pitchFamily="2" charset="77"/>
                <a:ea typeface="Open Sans" panose="020B0606030504020204" pitchFamily="34" charset="0"/>
                <a:cs typeface="Open Sans" panose="020B0606030504020204" pitchFamily="34" charset="0"/>
              </a:rPr>
              <a:t>Define action plans combining </a:t>
            </a:r>
            <a:r>
              <a:rPr lang="en-US" sz="1800" dirty="0">
                <a:solidFill>
                  <a:srgbClr val="005689"/>
                </a:solidFill>
                <a:latin typeface="Montserrat" pitchFamily="2" charset="77"/>
                <a:ea typeface="Open Sans" panose="020B0606030504020204" pitchFamily="34" charset="0"/>
                <a:cs typeface="Open Sans" panose="020B0606030504020204" pitchFamily="34" charset="0"/>
              </a:rPr>
              <a:t>all priority actions and commitments of stakeholders engaged in the priority actions.</a:t>
            </a:r>
            <a:endParaRPr lang="en-KE" sz="1800" dirty="0">
              <a:solidFill>
                <a:srgbClr val="005689"/>
              </a:solidFill>
              <a:latin typeface="Montserrat" pitchFamily="2" charset="77"/>
              <a:ea typeface="Open Sans" panose="020B0606030504020204" pitchFamily="34" charset="0"/>
              <a:cs typeface="Open Sans" panose="020B0606030504020204" pitchFamily="34" charset="0"/>
            </a:endParaRPr>
          </a:p>
          <a:p>
            <a:pPr algn="just">
              <a:lnSpc>
                <a:spcPct val="100000"/>
              </a:lnSpc>
              <a:buFont typeface="Arial" panose="020B0604020202020204" pitchFamily="34" charset="0"/>
              <a:buChar char="•"/>
            </a:pPr>
            <a:r>
              <a:rPr lang="en-US" sz="1800" b="1" dirty="0">
                <a:solidFill>
                  <a:srgbClr val="005689"/>
                </a:solidFill>
                <a:latin typeface="Montserrat" pitchFamily="2" charset="77"/>
                <a:ea typeface="Open Sans" panose="020B0606030504020204" pitchFamily="34" charset="0"/>
                <a:cs typeface="Open Sans" panose="020B0606030504020204" pitchFamily="34" charset="0"/>
              </a:rPr>
              <a:t>Agree on an implementable road map </a:t>
            </a:r>
            <a:r>
              <a:rPr lang="en-US" sz="1800" dirty="0">
                <a:solidFill>
                  <a:srgbClr val="005689"/>
                </a:solidFill>
                <a:latin typeface="Montserrat" pitchFamily="2" charset="77"/>
                <a:ea typeface="Open Sans" panose="020B0606030504020204" pitchFamily="34" charset="0"/>
                <a:cs typeface="Open Sans" panose="020B0606030504020204" pitchFamily="34" charset="0"/>
              </a:rPr>
              <a:t>with key milestones towards the implementation of priority actions and projects to deliver the New Urban Agenda.</a:t>
            </a:r>
            <a:endParaRPr lang="en-KE" sz="1800" dirty="0">
              <a:solidFill>
                <a:srgbClr val="005689"/>
              </a:solidFill>
              <a:latin typeface="Montserrat" pitchFamily="2" charset="77"/>
              <a:ea typeface="Open Sans" panose="020B0606030504020204" pitchFamily="34" charset="0"/>
              <a:cs typeface="Open Sans" panose="020B0606030504020204" pitchFamily="34" charset="0"/>
            </a:endParaRPr>
          </a:p>
          <a:p>
            <a:pPr algn="just">
              <a:lnSpc>
                <a:spcPct val="100000"/>
              </a:lnSpc>
              <a:buFont typeface="Arial" panose="020B0604020202020204" pitchFamily="34" charset="0"/>
              <a:buChar char="•"/>
            </a:pPr>
            <a:r>
              <a:rPr lang="en-US" sz="1800" b="1" dirty="0">
                <a:solidFill>
                  <a:srgbClr val="005689"/>
                </a:solidFill>
                <a:latin typeface="Montserrat" pitchFamily="2" charset="77"/>
                <a:ea typeface="Open Sans" panose="020B0606030504020204" pitchFamily="34" charset="0"/>
                <a:cs typeface="Open Sans" panose="020B0606030504020204" pitchFamily="34" charset="0"/>
              </a:rPr>
              <a:t>Share commitments, action plans </a:t>
            </a:r>
            <a:r>
              <a:rPr lang="en-US" sz="1800" dirty="0">
                <a:solidFill>
                  <a:srgbClr val="005689"/>
                </a:solidFill>
                <a:latin typeface="Montserrat" pitchFamily="2" charset="77"/>
                <a:ea typeface="Open Sans" panose="020B0606030504020204" pitchFamily="34" charset="0"/>
                <a:cs typeface="Open Sans" panose="020B0606030504020204" pitchFamily="34" charset="0"/>
              </a:rPr>
              <a:t>and road map publicly through WUC outreach channels (website, social media, email and others).</a:t>
            </a:r>
            <a:endParaRPr lang="en-KE" sz="1800" dirty="0">
              <a:solidFill>
                <a:srgbClr val="005689"/>
              </a:solidFill>
              <a:latin typeface="Montserrat" pitchFamily="2" charset="77"/>
              <a:ea typeface="Open Sans" panose="020B0606030504020204" pitchFamily="34" charset="0"/>
              <a:cs typeface="Open Sans" panose="020B0606030504020204" pitchFamily="34" charset="0"/>
            </a:endParaRPr>
          </a:p>
          <a:p>
            <a:pPr algn="just">
              <a:lnSpc>
                <a:spcPct val="100000"/>
              </a:lnSpc>
            </a:pPr>
            <a:endParaRPr lang="en-GB" sz="1800" dirty="0">
              <a:solidFill>
                <a:srgbClr val="005689"/>
              </a:solidFill>
              <a:latin typeface="Montserrat" pitchFamily="2" charset="77"/>
            </a:endParaRPr>
          </a:p>
        </p:txBody>
      </p:sp>
      <p:sp>
        <p:nvSpPr>
          <p:cNvPr id="2" name="Title 3">
            <a:extLst>
              <a:ext uri="{FF2B5EF4-FFF2-40B4-BE49-F238E27FC236}">
                <a16:creationId xmlns:a16="http://schemas.microsoft.com/office/drawing/2014/main" id="{AEEB65BE-8173-F0FD-E110-3BFDC3DCE3F5}"/>
              </a:ext>
            </a:extLst>
          </p:cNvPr>
          <p:cNvSpPr txBox="1">
            <a:spLocks/>
          </p:cNvSpPr>
          <p:nvPr/>
        </p:nvSpPr>
        <p:spPr>
          <a:xfrm>
            <a:off x="743249" y="524253"/>
            <a:ext cx="1665139"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U</a:t>
            </a:r>
            <a:r>
              <a:rPr lang="en-KE" sz="2800" dirty="0">
                <a:solidFill>
                  <a:srgbClr val="00B2E2"/>
                </a:solidFill>
                <a:latin typeface="Fredoka One" panose="02000000000000000000" pitchFamily="2" charset="77"/>
              </a:rPr>
              <a:t>RBAN</a:t>
            </a:r>
          </a:p>
        </p:txBody>
      </p:sp>
      <p:sp>
        <p:nvSpPr>
          <p:cNvPr id="3" name="Title 3">
            <a:extLst>
              <a:ext uri="{FF2B5EF4-FFF2-40B4-BE49-F238E27FC236}">
                <a16:creationId xmlns:a16="http://schemas.microsoft.com/office/drawing/2014/main" id="{AB38AA4C-BC22-EB55-5691-877ED526BF4A}"/>
              </a:ext>
            </a:extLst>
          </p:cNvPr>
          <p:cNvSpPr txBox="1">
            <a:spLocks/>
          </p:cNvSpPr>
          <p:nvPr/>
        </p:nvSpPr>
        <p:spPr>
          <a:xfrm>
            <a:off x="743248" y="882463"/>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T</a:t>
            </a:r>
            <a:r>
              <a:rPr lang="en-KE" sz="2800" dirty="0">
                <a:solidFill>
                  <a:srgbClr val="00B2E2"/>
                </a:solidFill>
                <a:latin typeface="Fredoka One" panose="02000000000000000000" pitchFamily="2" charset="77"/>
              </a:rPr>
              <a:t>HINKERS</a:t>
            </a:r>
          </a:p>
        </p:txBody>
      </p:sp>
      <p:sp>
        <p:nvSpPr>
          <p:cNvPr id="9" name="Title 3">
            <a:extLst>
              <a:ext uri="{FF2B5EF4-FFF2-40B4-BE49-F238E27FC236}">
                <a16:creationId xmlns:a16="http://schemas.microsoft.com/office/drawing/2014/main" id="{1C5945FD-B5BA-B665-FB16-B2B723FF825F}"/>
              </a:ext>
            </a:extLst>
          </p:cNvPr>
          <p:cNvSpPr txBox="1">
            <a:spLocks/>
          </p:cNvSpPr>
          <p:nvPr/>
        </p:nvSpPr>
        <p:spPr>
          <a:xfrm>
            <a:off x="759290" y="1224339"/>
            <a:ext cx="2306825" cy="44654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KE" sz="2800" dirty="0">
                <a:solidFill>
                  <a:srgbClr val="005689"/>
                </a:solidFill>
                <a:latin typeface="Fredoka One" panose="02000000000000000000" pitchFamily="2" charset="77"/>
              </a:rPr>
              <a:t>C</a:t>
            </a:r>
            <a:r>
              <a:rPr lang="en-KE" sz="2800" dirty="0">
                <a:solidFill>
                  <a:srgbClr val="00B2E2"/>
                </a:solidFill>
                <a:latin typeface="Fredoka One" panose="02000000000000000000" pitchFamily="2" charset="77"/>
              </a:rPr>
              <a:t>AMPUS</a:t>
            </a:r>
          </a:p>
        </p:txBody>
      </p:sp>
      <p:sp>
        <p:nvSpPr>
          <p:cNvPr id="10" name="Title 3">
            <a:extLst>
              <a:ext uri="{FF2B5EF4-FFF2-40B4-BE49-F238E27FC236}">
                <a16:creationId xmlns:a16="http://schemas.microsoft.com/office/drawing/2014/main" id="{6D9875CB-0BC7-98B1-1DBE-4876F6D37EDC}"/>
              </a:ext>
            </a:extLst>
          </p:cNvPr>
          <p:cNvSpPr txBox="1">
            <a:spLocks/>
          </p:cNvSpPr>
          <p:nvPr/>
        </p:nvSpPr>
        <p:spPr>
          <a:xfrm>
            <a:off x="-3361140" y="604118"/>
            <a:ext cx="10515600" cy="1325563"/>
          </a:xfrm>
          <a:prstGeom prst="rect">
            <a:avLst/>
          </a:prstGeom>
        </p:spPr>
        <p:txBody>
          <a:bodyPr spcFirstLastPara="1" vert="horz" wrap="square" lIns="0" tIns="0" rIns="0" bIns="0" rtlCol="0" anchor="b" anchorCtr="0">
            <a:normAutofit/>
          </a:bodyPr>
          <a:lstStyle>
            <a:lvl1pPr lvl="0" algn="ctr" defTabSz="914400" rtl="0" eaLnBrk="1" latinLnBrk="0" hangingPunct="1">
              <a:lnSpc>
                <a:spcPct val="90000"/>
              </a:lnSpc>
              <a:spcBef>
                <a:spcPts val="0"/>
              </a:spcBef>
              <a:spcAft>
                <a:spcPts val="0"/>
              </a:spcAft>
              <a:buSzPts val="3600"/>
              <a:buNone/>
              <a:defRPr sz="4800" kern="1200">
                <a:solidFill>
                  <a:schemeClr val="tx1"/>
                </a:solidFill>
                <a:latin typeface="+mj-lt"/>
                <a:ea typeface="+mj-ea"/>
                <a:cs typeface="+mj-cs"/>
              </a:defRPr>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r>
              <a:rPr lang="en-KE" sz="2000" dirty="0">
                <a:solidFill>
                  <a:srgbClr val="00B2E2"/>
                </a:solidFill>
                <a:latin typeface="Fredoka One" panose="02000000000000000000" pitchFamily="2" charset="77"/>
              </a:rPr>
              <a:t>#</a:t>
            </a:r>
            <a:r>
              <a:rPr lang="en-KE" sz="2000" dirty="0">
                <a:solidFill>
                  <a:srgbClr val="005689"/>
                </a:solidFill>
                <a:latin typeface="Fredoka One" panose="02000000000000000000" pitchFamily="2" charset="77"/>
              </a:rPr>
              <a:t>Housing</a:t>
            </a:r>
            <a:r>
              <a:rPr lang="en-KE" sz="2000" dirty="0">
                <a:solidFill>
                  <a:srgbClr val="00B2E2"/>
                </a:solidFill>
                <a:latin typeface="Fredoka One" panose="02000000000000000000" pitchFamily="2" charset="77"/>
              </a:rPr>
              <a:t>Matters</a:t>
            </a:r>
            <a:endParaRPr lang="en-KE" sz="1400" dirty="0"/>
          </a:p>
        </p:txBody>
      </p:sp>
      <p:sp>
        <p:nvSpPr>
          <p:cNvPr id="11" name="Title 3">
            <a:extLst>
              <a:ext uri="{FF2B5EF4-FFF2-40B4-BE49-F238E27FC236}">
                <a16:creationId xmlns:a16="http://schemas.microsoft.com/office/drawing/2014/main" id="{951C8BC2-9A97-8043-4A17-E44F33ECD103}"/>
              </a:ext>
            </a:extLst>
          </p:cNvPr>
          <p:cNvSpPr txBox="1">
            <a:spLocks/>
          </p:cNvSpPr>
          <p:nvPr/>
        </p:nvSpPr>
        <p:spPr>
          <a:xfrm>
            <a:off x="2345151" y="633749"/>
            <a:ext cx="1892198" cy="17110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solidFill>
                  <a:srgbClr val="005689"/>
                </a:solidFill>
                <a:latin typeface="Fredoka One" panose="02000000000000000000" pitchFamily="2" charset="77"/>
              </a:rPr>
              <a:t>10</a:t>
            </a:r>
            <a:r>
              <a:rPr lang="en-KE" sz="4000" dirty="0">
                <a:solidFill>
                  <a:srgbClr val="005689"/>
                </a:solidFill>
                <a:latin typeface="Fredoka One" panose="02000000000000000000" pitchFamily="2" charset="77"/>
              </a:rPr>
              <a:t>.0</a:t>
            </a:r>
            <a:endParaRPr lang="en-KE" sz="4000" dirty="0">
              <a:solidFill>
                <a:srgbClr val="00B2E2"/>
              </a:solidFill>
              <a:latin typeface="Fredoka One" panose="02000000000000000000" pitchFamily="2" charset="77"/>
            </a:endParaRPr>
          </a:p>
        </p:txBody>
      </p:sp>
    </p:spTree>
    <p:extLst>
      <p:ext uri="{BB962C8B-B14F-4D97-AF65-F5344CB8AC3E}">
        <p14:creationId xmlns:p14="http://schemas.microsoft.com/office/powerpoint/2010/main" val="1653428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313</TotalTime>
  <Words>2297</Words>
  <Application>Microsoft Office PowerPoint</Application>
  <PresentationFormat>Widescreen</PresentationFormat>
  <Paragraphs>400</Paragraphs>
  <Slides>24</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Abadi MT Condensed Light</vt:lpstr>
      <vt:lpstr>Aptos</vt:lpstr>
      <vt:lpstr>Aptos Display</vt:lpstr>
      <vt:lpstr>Arial</vt:lpstr>
      <vt:lpstr>Fredoka One</vt:lpstr>
      <vt:lpstr>Lexend Deca</vt:lpstr>
      <vt:lpstr>Montserrat</vt:lpstr>
      <vt:lpstr>Office Theme</vt:lpstr>
      <vt:lpstr>PowerPoint Presentation</vt:lpstr>
      <vt:lpstr>PowerPoint Presentation</vt:lpstr>
      <vt:lpstr>Join the Urban Thinkers Movement!</vt:lpstr>
      <vt:lpstr>PowerPoint Presentation</vt:lpstr>
      <vt:lpstr>Why on  #HousingMatters</vt:lpstr>
      <vt:lpstr>UTC #HousingMatters  on six domains of impact</vt:lpstr>
      <vt:lpstr>UTC #HousingMatters Interconnected topics</vt:lpstr>
      <vt:lpstr>UTC #HousingMatters Give a voice to everyone</vt:lpstr>
      <vt:lpstr>UTC #HousingMatters Goal and Objectives</vt:lpstr>
      <vt:lpstr>UTC #HousingMatters During your UTC</vt:lpstr>
      <vt:lpstr>UTC #HousingMatters Session types &amp; Activities</vt:lpstr>
      <vt:lpstr>UTC #HousingMatters UTC SESSIONS</vt:lpstr>
      <vt:lpstr>UTC #HousingMatters ACTION DAY(S)</vt:lpstr>
      <vt:lpstr>UTC #HousingMatters URBAN CINEMA</vt:lpstr>
      <vt:lpstr>UTC #HousingMatters URBANJOURNALISM  ACADEMY WORKSHOP</vt:lpstr>
      <vt:lpstr>What should you deliver during your UTC?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UTC #HousingMatters social medias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Damien Thibon</dc:creator>
  <cp:lastModifiedBy>Damien Thibon</cp:lastModifiedBy>
  <cp:revision>40</cp:revision>
  <dcterms:created xsi:type="dcterms:W3CDTF">2023-12-05T07:37:03Z</dcterms:created>
  <dcterms:modified xsi:type="dcterms:W3CDTF">2025-02-25T11:44:40Z</dcterms:modified>
</cp:coreProperties>
</file>